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tags/tag5.xml" ContentType="application/vnd.openxmlformats-officedocument.presentationml.tags+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tags/tag6.xml" ContentType="application/vnd.openxmlformats-officedocument.presentationml.tags+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tags/tag7.xml" ContentType="application/vnd.openxmlformats-officedocument.presentationml.tags+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tags/tag8.xml" ContentType="application/vnd.openxmlformats-officedocument.presentationml.tags+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tags/tag9.xml" ContentType="application/vnd.openxmlformats-officedocument.presentationml.tags+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tags/tag10.xml" ContentType="application/vnd.openxmlformats-officedocument.presentationml.tags+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tags/tag11.xml" ContentType="application/vnd.openxmlformats-officedocument.presentationml.tags+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tags/tag12.xml" ContentType="application/vnd.openxmlformats-officedocument.presentationml.tags+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tags/tag13.xml" ContentType="application/vnd.openxmlformats-officedocument.presentationml.tags+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tags/tag14.xml" ContentType="application/vnd.openxmlformats-officedocument.presentationml.tags+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tags/tag15.xml" ContentType="application/vnd.openxmlformats-officedocument.presentationml.tags+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tags/tag16.xml" ContentType="application/vnd.openxmlformats-officedocument.presentationml.tags+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tags/tag17.xml" ContentType="application/vnd.openxmlformats-officedocument.presentationml.tags+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tags/tag18.xml" ContentType="application/vnd.openxmlformats-officedocument.presentationml.tags+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tags/tag19.xml" ContentType="application/vnd.openxmlformats-officedocument.presentationml.tags+xml"/>
  <Override PartName="/ppt/ink/ink75.xml" ContentType="application/inkml+xml"/>
  <Override PartName="/ppt/ink/ink76.xml" ContentType="application/inkml+xml"/>
  <Override PartName="/ppt/ink/ink77.xml" ContentType="application/inkml+xml"/>
  <Override PartName="/ppt/tags/tag20.xml" ContentType="application/vnd.openxmlformats-officedocument.presentationml.tags+xml"/>
  <Override PartName="/ppt/ink/ink78.xml" ContentType="application/inkml+xml"/>
  <Override PartName="/ppt/ink/ink79.xml" ContentType="application/inkml+xml"/>
  <Override PartName="/ppt/ink/ink80.xml" ContentType="application/inkml+xml"/>
  <Override PartName="/ppt/tags/tag21.xml" ContentType="application/vnd.openxmlformats-officedocument.presentationml.tags+xml"/>
  <Override PartName="/ppt/ink/ink81.xml" ContentType="application/inkml+xml"/>
  <Override PartName="/ppt/ink/ink82.xml" ContentType="application/inkml+xml"/>
  <Override PartName="/ppt/ink/ink83.xml" ContentType="application/inkml+xml"/>
  <Override PartName="/ppt/tags/tag22.xml" ContentType="application/vnd.openxmlformats-officedocument.presentationml.tags+xml"/>
  <Override PartName="/ppt/ink/ink84.xml" ContentType="application/inkml+xml"/>
  <Override PartName="/ppt/ink/ink85.xml" ContentType="application/inkml+xml"/>
  <Override PartName="/ppt/ink/ink86.xml" ContentType="application/inkml+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sldIdLst>
    <p:sldId id="256" r:id="rId2"/>
    <p:sldId id="282" r:id="rId3"/>
    <p:sldId id="897" r:id="rId4"/>
    <p:sldId id="898" r:id="rId5"/>
    <p:sldId id="899" r:id="rId6"/>
    <p:sldId id="900" r:id="rId7"/>
    <p:sldId id="889" r:id="rId8"/>
    <p:sldId id="901" r:id="rId9"/>
    <p:sldId id="919" r:id="rId10"/>
    <p:sldId id="902" r:id="rId11"/>
    <p:sldId id="903" r:id="rId12"/>
    <p:sldId id="906" r:id="rId13"/>
    <p:sldId id="907" r:id="rId14"/>
    <p:sldId id="908" r:id="rId15"/>
    <p:sldId id="909" r:id="rId16"/>
    <p:sldId id="910" r:id="rId17"/>
    <p:sldId id="917" r:id="rId18"/>
    <p:sldId id="904" r:id="rId19"/>
    <p:sldId id="905" r:id="rId20"/>
    <p:sldId id="911" r:id="rId21"/>
    <p:sldId id="912" r:id="rId22"/>
    <p:sldId id="913" r:id="rId23"/>
    <p:sldId id="914" r:id="rId24"/>
    <p:sldId id="915" r:id="rId25"/>
    <p:sldId id="916" r:id="rId26"/>
    <p:sldId id="918" r:id="rId27"/>
    <p:sldId id="602" r:id="rId28"/>
    <p:sldId id="273" r:id="rId29"/>
    <p:sldId id="274" r:id="rId30"/>
    <p:sldId id="275" r:id="rId31"/>
    <p:sldId id="27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897"/>
            <p14:sldId id="898"/>
            <p14:sldId id="899"/>
            <p14:sldId id="900"/>
            <p14:sldId id="889"/>
            <p14:sldId id="901"/>
            <p14:sldId id="919"/>
            <p14:sldId id="902"/>
            <p14:sldId id="903"/>
            <p14:sldId id="906"/>
            <p14:sldId id="907"/>
            <p14:sldId id="908"/>
            <p14:sldId id="909"/>
            <p14:sldId id="910"/>
            <p14:sldId id="917"/>
            <p14:sldId id="904"/>
            <p14:sldId id="905"/>
            <p14:sldId id="911"/>
            <p14:sldId id="912"/>
            <p14:sldId id="913"/>
            <p14:sldId id="914"/>
            <p14:sldId id="915"/>
            <p14:sldId id="916"/>
            <p14:sldId id="918"/>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447" autoAdjust="0"/>
  </p:normalViewPr>
  <p:slideViewPr>
    <p:cSldViewPr snapToGrid="0">
      <p:cViewPr varScale="1">
        <p:scale>
          <a:sx n="89" d="100"/>
          <a:sy n="89" d="100"/>
        </p:scale>
        <p:origin x="978"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30.537"/>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50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857"/>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101"/>
    </inkml:context>
    <inkml:brush xml:id="br0">
      <inkml:brushProperty name="width" value="0.05" units="cm"/>
      <inkml:brushProperty name="height" value="0.05" units="cm"/>
      <inkml:brushProperty name="ignorePressure" value="1"/>
    </inkml:brush>
  </inkml:definitions>
  <inkml:trace contextRef="#ctx0" brushRef="#br0">1 24,'0'-4,"0"-5,0-2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537"/>
    </inkml:context>
    <inkml:brush xml:id="br0">
      <inkml:brushProperty name="width" value="0.05" units="cm"/>
      <inkml:brushProperty name="height" value="0.05" units="cm"/>
      <inkml:brushProperty name="ignorePressure" value="1"/>
    </inkml:brush>
  </inkml:definitions>
  <inkml:trace contextRef="#ctx0" brushRef="#br0">20 62,'-4'0,"-2"-4,1-5,1-5,5 0,6 2,3 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5:00.106"/>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50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857"/>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101"/>
    </inkml:context>
    <inkml:brush xml:id="br0">
      <inkml:brushProperty name="width" value="0.05" units="cm"/>
      <inkml:brushProperty name="height" value="0.05" units="cm"/>
      <inkml:brushProperty name="ignorePressure" value="1"/>
    </inkml:brush>
  </inkml:definitions>
  <inkml:trace contextRef="#ctx0" brushRef="#br0">1 24,'0'-4,"0"-5,0-2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537"/>
    </inkml:context>
    <inkml:brush xml:id="br0">
      <inkml:brushProperty name="width" value="0.05" units="cm"/>
      <inkml:brushProperty name="height" value="0.05" units="cm"/>
      <inkml:brushProperty name="ignorePressure" value="1"/>
    </inkml:brush>
  </inkml:definitions>
  <inkml:trace contextRef="#ctx0" brushRef="#br0">20 62,'-4'0,"-2"-4,1-5,1-5,5 0,6 2,3 3</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5:00.106"/>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30.922"/>
    </inkml:context>
    <inkml:brush xml:id="br0">
      <inkml:brushProperty name="width" value="0.05" units="cm"/>
      <inkml:brushProperty name="height" value="0.05" units="cm"/>
      <inkml:brushProperty name="ignorePressure" value="1"/>
    </inkml:brush>
  </inkml:definitions>
  <inkml:trace contextRef="#ctx0" brushRef="#br0">1 0,'0'0</inkml:trace>
  <inkml:trace contextRef="#ctx0" brushRef="#br0" timeOffset="1">1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50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857"/>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101"/>
    </inkml:context>
    <inkml:brush xml:id="br0">
      <inkml:brushProperty name="width" value="0.05" units="cm"/>
      <inkml:brushProperty name="height" value="0.05" units="cm"/>
      <inkml:brushProperty name="ignorePressure" value="1"/>
    </inkml:brush>
  </inkml:definitions>
  <inkml:trace contextRef="#ctx0" brushRef="#br0">1 24,'0'-4,"0"-5,0-2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537"/>
    </inkml:context>
    <inkml:brush xml:id="br0">
      <inkml:brushProperty name="width" value="0.05" units="cm"/>
      <inkml:brushProperty name="height" value="0.05" units="cm"/>
      <inkml:brushProperty name="ignorePressure" value="1"/>
    </inkml:brush>
  </inkml:definitions>
  <inkml:trace contextRef="#ctx0" brushRef="#br0">20 62,'-4'0,"-2"-4,1-5,1-5,5 0,6 2,3 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5:00.106"/>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50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857"/>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101"/>
    </inkml:context>
    <inkml:brush xml:id="br0">
      <inkml:brushProperty name="width" value="0.05" units="cm"/>
      <inkml:brushProperty name="height" value="0.05" units="cm"/>
      <inkml:brushProperty name="ignorePressure" value="1"/>
    </inkml:brush>
  </inkml:definitions>
  <inkml:trace contextRef="#ctx0" brushRef="#br0">1 24,'0'-4,"0"-5,0-2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537"/>
    </inkml:context>
    <inkml:brush xml:id="br0">
      <inkml:brushProperty name="width" value="0.05" units="cm"/>
      <inkml:brushProperty name="height" value="0.05" units="cm"/>
      <inkml:brushProperty name="ignorePressure" value="1"/>
    </inkml:brush>
  </inkml:definitions>
  <inkml:trace contextRef="#ctx0" brushRef="#br0">20 62,'-4'0,"-2"-4,1-5,1-5,5 0,6 2,3 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5:00.106"/>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31.279"/>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50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857"/>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101"/>
    </inkml:context>
    <inkml:brush xml:id="br0">
      <inkml:brushProperty name="width" value="0.05" units="cm"/>
      <inkml:brushProperty name="height" value="0.05" units="cm"/>
      <inkml:brushProperty name="ignorePressure" value="1"/>
    </inkml:brush>
  </inkml:definitions>
  <inkml:trace contextRef="#ctx0" brushRef="#br0">1 24,'0'-4,"0"-5,0-2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537"/>
    </inkml:context>
    <inkml:brush xml:id="br0">
      <inkml:brushProperty name="width" value="0.05" units="cm"/>
      <inkml:brushProperty name="height" value="0.05" units="cm"/>
      <inkml:brushProperty name="ignorePressure" value="1"/>
    </inkml:brush>
  </inkml:definitions>
  <inkml:trace contextRef="#ctx0" brushRef="#br0">20 62,'-4'0,"-2"-4,1-5,1-5,5 0,6 2,3 3</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5:00.106"/>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50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857"/>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101"/>
    </inkml:context>
    <inkml:brush xml:id="br0">
      <inkml:brushProperty name="width" value="0.05" units="cm"/>
      <inkml:brushProperty name="height" value="0.05" units="cm"/>
      <inkml:brushProperty name="ignorePressure" value="1"/>
    </inkml:brush>
  </inkml:definitions>
  <inkml:trace contextRef="#ctx0" brushRef="#br0">1 24,'0'-4,"0"-5,0-2</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537"/>
    </inkml:context>
    <inkml:brush xml:id="br0">
      <inkml:brushProperty name="width" value="0.05" units="cm"/>
      <inkml:brushProperty name="height" value="0.05" units="cm"/>
      <inkml:brushProperty name="ignorePressure" value="1"/>
    </inkml:brush>
  </inkml:definitions>
  <inkml:trace contextRef="#ctx0" brushRef="#br0">20 62,'-4'0,"-2"-4,1-5,1-5,5 0,6 2,3 3</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5:00.106"/>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31.622"/>
    </inkml:context>
    <inkml:brush xml:id="br0">
      <inkml:brushProperty name="width" value="0.05" units="cm"/>
      <inkml:brushProperty name="height" value="0.05" units="cm"/>
      <inkml:brushProperty name="ignorePressure" value="1"/>
    </inkml:brush>
  </inkml:definitions>
  <inkml:trace contextRef="#ctx0" brushRef="#br0">0 0,'0'0</inkml:trace>
  <inkml:trace contextRef="#ctx0" brushRef="#br0" timeOffset="1">0 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50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857"/>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101"/>
    </inkml:context>
    <inkml:brush xml:id="br0">
      <inkml:brushProperty name="width" value="0.05" units="cm"/>
      <inkml:brushProperty name="height" value="0.05" units="cm"/>
      <inkml:brushProperty name="ignorePressure" value="1"/>
    </inkml:brush>
  </inkml:definitions>
  <inkml:trace contextRef="#ctx0" brushRef="#br0">1 24,'0'-4,"0"-5,0-2</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537"/>
    </inkml:context>
    <inkml:brush xml:id="br0">
      <inkml:brushProperty name="width" value="0.05" units="cm"/>
      <inkml:brushProperty name="height" value="0.05" units="cm"/>
      <inkml:brushProperty name="ignorePressure" value="1"/>
    </inkml:brush>
  </inkml:definitions>
  <inkml:trace contextRef="#ctx0" brushRef="#br0">20 62,'-4'0,"-2"-4,1-5,1-5,5 0,6 2,3 3</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5:00.106"/>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50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857"/>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101"/>
    </inkml:context>
    <inkml:brush xml:id="br0">
      <inkml:brushProperty name="width" value="0.05" units="cm"/>
      <inkml:brushProperty name="height" value="0.05" units="cm"/>
      <inkml:brushProperty name="ignorePressure" value="1"/>
    </inkml:brush>
  </inkml:definitions>
  <inkml:trace contextRef="#ctx0" brushRef="#br0">1 24,'0'-4,"0"-5,0-2</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537"/>
    </inkml:context>
    <inkml:brush xml:id="br0">
      <inkml:brushProperty name="width" value="0.05" units="cm"/>
      <inkml:brushProperty name="height" value="0.05" units="cm"/>
      <inkml:brushProperty name="ignorePressure" value="1"/>
    </inkml:brush>
  </inkml:definitions>
  <inkml:trace contextRef="#ctx0" brushRef="#br0">20 62,'-4'0,"-2"-4,1-5,1-5,5 0,6 2,3 3</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5:00.106"/>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50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50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857"/>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101"/>
    </inkml:context>
    <inkml:brush xml:id="br0">
      <inkml:brushProperty name="width" value="0.05" units="cm"/>
      <inkml:brushProperty name="height" value="0.05" units="cm"/>
      <inkml:brushProperty name="ignorePressure" value="1"/>
    </inkml:brush>
  </inkml:definitions>
  <inkml:trace contextRef="#ctx0" brushRef="#br0">1 24,'0'-4,"0"-5,0-2</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537"/>
    </inkml:context>
    <inkml:brush xml:id="br0">
      <inkml:brushProperty name="width" value="0.05" units="cm"/>
      <inkml:brushProperty name="height" value="0.05" units="cm"/>
      <inkml:brushProperty name="ignorePressure" value="1"/>
    </inkml:brush>
  </inkml:definitions>
  <inkml:trace contextRef="#ctx0" brushRef="#br0">20 62,'-4'0,"-2"-4,1-5,1-5,5 0,6 2,3 3</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5:00.106"/>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50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857"/>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101"/>
    </inkml:context>
    <inkml:brush xml:id="br0">
      <inkml:brushProperty name="width" value="0.05" units="cm"/>
      <inkml:brushProperty name="height" value="0.05" units="cm"/>
      <inkml:brushProperty name="ignorePressure" value="1"/>
    </inkml:brush>
  </inkml:definitions>
  <inkml:trace contextRef="#ctx0" brushRef="#br0">1 24,'0'-4,"0"-5,0-2</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537"/>
    </inkml:context>
    <inkml:brush xml:id="br0">
      <inkml:brushProperty name="width" value="0.05" units="cm"/>
      <inkml:brushProperty name="height" value="0.05" units="cm"/>
      <inkml:brushProperty name="ignorePressure" value="1"/>
    </inkml:brush>
  </inkml:definitions>
  <inkml:trace contextRef="#ctx0" brushRef="#br0">20 62,'-4'0,"-2"-4,1-5,1-5,5 0,6 2,3 3</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5:00.106"/>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857"/>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50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857"/>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101"/>
    </inkml:context>
    <inkml:brush xml:id="br0">
      <inkml:brushProperty name="width" value="0.05" units="cm"/>
      <inkml:brushProperty name="height" value="0.05" units="cm"/>
      <inkml:brushProperty name="ignorePressure" value="1"/>
    </inkml:brush>
  </inkml:definitions>
  <inkml:trace contextRef="#ctx0" brushRef="#br0">1 24,'0'-4,"0"-5,0-2</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537"/>
    </inkml:context>
    <inkml:brush xml:id="br0">
      <inkml:brushProperty name="width" value="0.05" units="cm"/>
      <inkml:brushProperty name="height" value="0.05" units="cm"/>
      <inkml:brushProperty name="ignorePressure" value="1"/>
    </inkml:brush>
  </inkml:definitions>
  <inkml:trace contextRef="#ctx0" brushRef="#br0">20 62,'-4'0,"-2"-4,1-5,1-5,5 0,6 2,3 3</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5:00.106"/>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50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857"/>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101"/>
    </inkml:context>
    <inkml:brush xml:id="br0">
      <inkml:brushProperty name="width" value="0.05" units="cm"/>
      <inkml:brushProperty name="height" value="0.05" units="cm"/>
      <inkml:brushProperty name="ignorePressure" value="1"/>
    </inkml:brush>
  </inkml:definitions>
  <inkml:trace contextRef="#ctx0" brushRef="#br0">1 24,'0'-4,"0"-5,0-2</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537"/>
    </inkml:context>
    <inkml:brush xml:id="br0">
      <inkml:brushProperty name="width" value="0.05" units="cm"/>
      <inkml:brushProperty name="height" value="0.05" units="cm"/>
      <inkml:brushProperty name="ignorePressure" value="1"/>
    </inkml:brush>
  </inkml:definitions>
  <inkml:trace contextRef="#ctx0" brushRef="#br0">20 62,'-4'0,"-2"-4,1-5,1-5,5 0,6 2,3 3</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5:00.106"/>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101"/>
    </inkml:context>
    <inkml:brush xml:id="br0">
      <inkml:brushProperty name="width" value="0.05" units="cm"/>
      <inkml:brushProperty name="height" value="0.05" units="cm"/>
      <inkml:brushProperty name="ignorePressure" value="1"/>
    </inkml:brush>
  </inkml:definitions>
  <inkml:trace contextRef="#ctx0" brushRef="#br0">1 24,'0'-4,"0"-5,0-2</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500"/>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46.857"/>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101"/>
    </inkml:context>
    <inkml:brush xml:id="br0">
      <inkml:brushProperty name="width" value="0.05" units="cm"/>
      <inkml:brushProperty name="height" value="0.05" units="cm"/>
      <inkml:brushProperty name="ignorePressure" value="1"/>
    </inkml:brush>
  </inkml:definitions>
  <inkml:trace contextRef="#ctx0" brushRef="#br0">1 24,'0'-4,"0"-5,0-2</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537"/>
    </inkml:context>
    <inkml:brush xml:id="br0">
      <inkml:brushProperty name="width" value="0.05" units="cm"/>
      <inkml:brushProperty name="height" value="0.05" units="cm"/>
      <inkml:brushProperty name="ignorePressure" value="1"/>
    </inkml:brush>
  </inkml:definitions>
  <inkml:trace contextRef="#ctx0" brushRef="#br0">20 62,'-4'0,"-2"-4,1-5,1-5,5 0,6 2,3 3</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5:00.106"/>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101"/>
    </inkml:context>
    <inkml:brush xml:id="br0">
      <inkml:brushProperty name="width" value="0.05" units="cm"/>
      <inkml:brushProperty name="height" value="0.05" units="cm"/>
      <inkml:brushProperty name="ignorePressure" value="1"/>
    </inkml:brush>
  </inkml:definitions>
  <inkml:trace contextRef="#ctx0" brushRef="#br0">1 24,'0'-4,"0"-5,0-2</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537"/>
    </inkml:context>
    <inkml:brush xml:id="br0">
      <inkml:brushProperty name="width" value="0.05" units="cm"/>
      <inkml:brushProperty name="height" value="0.05" units="cm"/>
      <inkml:brushProperty name="ignorePressure" value="1"/>
    </inkml:brush>
  </inkml:definitions>
  <inkml:trace contextRef="#ctx0" brushRef="#br0">20 62,'-4'0,"-2"-4,1-5,1-5,5 0,6 2,3 3</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5:00.106"/>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101"/>
    </inkml:context>
    <inkml:brush xml:id="br0">
      <inkml:brushProperty name="width" value="0.05" units="cm"/>
      <inkml:brushProperty name="height" value="0.05" units="cm"/>
      <inkml:brushProperty name="ignorePressure" value="1"/>
    </inkml:brush>
  </inkml:definitions>
  <inkml:trace contextRef="#ctx0" brushRef="#br0">1 24,'0'-4,"0"-5,0-2</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537"/>
    </inkml:context>
    <inkml:brush xml:id="br0">
      <inkml:brushProperty name="width" value="0.05" units="cm"/>
      <inkml:brushProperty name="height" value="0.05" units="cm"/>
      <inkml:brushProperty name="ignorePressure" value="1"/>
    </inkml:brush>
  </inkml:definitions>
  <inkml:trace contextRef="#ctx0" brushRef="#br0">20 62,'-4'0,"-2"-4,1-5,1-5,5 0,6 2,3 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537"/>
    </inkml:context>
    <inkml:brush xml:id="br0">
      <inkml:brushProperty name="width" value="0.05" units="cm"/>
      <inkml:brushProperty name="height" value="0.05" units="cm"/>
      <inkml:brushProperty name="ignorePressure" value="1"/>
    </inkml:brush>
  </inkml:definitions>
  <inkml:trace contextRef="#ctx0" brushRef="#br0">20 62,'-4'0,"-2"-4,1-5,1-5,5 0,6 2,3 3</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5:00.106"/>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101"/>
    </inkml:context>
    <inkml:brush xml:id="br0">
      <inkml:brushProperty name="width" value="0.05" units="cm"/>
      <inkml:brushProperty name="height" value="0.05" units="cm"/>
      <inkml:brushProperty name="ignorePressure" value="1"/>
    </inkml:brush>
  </inkml:definitions>
  <inkml:trace contextRef="#ctx0" brushRef="#br0">1 24,'0'-4,"0"-5,0-2</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537"/>
    </inkml:context>
    <inkml:brush xml:id="br0">
      <inkml:brushProperty name="width" value="0.05" units="cm"/>
      <inkml:brushProperty name="height" value="0.05" units="cm"/>
      <inkml:brushProperty name="ignorePressure" value="1"/>
    </inkml:brush>
  </inkml:definitions>
  <inkml:trace contextRef="#ctx0" brushRef="#br0">20 62,'-4'0,"-2"-4,1-5,1-5,5 0,6 2,3 3</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5:00.106"/>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101"/>
    </inkml:context>
    <inkml:brush xml:id="br0">
      <inkml:brushProperty name="width" value="0.05" units="cm"/>
      <inkml:brushProperty name="height" value="0.05" units="cm"/>
      <inkml:brushProperty name="ignorePressure" value="1"/>
    </inkml:brush>
  </inkml:definitions>
  <inkml:trace contextRef="#ctx0" brushRef="#br0">1 24,'0'-4,"0"-5,0-2</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4:58.537"/>
    </inkml:context>
    <inkml:brush xml:id="br0">
      <inkml:brushProperty name="width" value="0.05" units="cm"/>
      <inkml:brushProperty name="height" value="0.05" units="cm"/>
      <inkml:brushProperty name="ignorePressure" value="1"/>
    </inkml:brush>
  </inkml:definitions>
  <inkml:trace contextRef="#ctx0" brushRef="#br0">20 62,'-4'0,"-2"-4,1-5,1-5,5 0,6 2,3 3</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5:00.106"/>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16T17:35:00.106"/>
    </inkml:context>
    <inkml:brush xml:id="br0">
      <inkml:brushProperty name="width" value="0.05" units="cm"/>
      <inkml:brushProperty name="height" value="0.05" units="cm"/>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2021-08-17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Solving systems of homogenous linear ordinary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Solving systems of homogenous linear ordinary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Solving systems of homogenous linear ordinary differential equations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Solving systems of homogenous linear ordinary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Solving systems of homogenous linear ordinary differential equations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Solving systems of homogenous linear ordinary differential equations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Solving systems of homogenous linear ordinary differential equations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customXml" Target="../ink/ink22.xml"/><Relationship Id="rId13" Type="http://schemas.openxmlformats.org/officeDocument/2006/relationships/oleObject" Target="../embeddings/oleObject11.bin"/><Relationship Id="rId3" Type="http://schemas.openxmlformats.org/officeDocument/2006/relationships/audio" Target="../media/media10.m4a"/><Relationship Id="rId7" Type="http://schemas.openxmlformats.org/officeDocument/2006/relationships/customXml" Target="../ink/ink21.xml"/><Relationship Id="rId12" Type="http://schemas.openxmlformats.org/officeDocument/2006/relationships/customXml" Target="../ink/ink24.xml"/><Relationship Id="rId17" Type="http://schemas.openxmlformats.org/officeDocument/2006/relationships/image" Target="../media/image8.png"/><Relationship Id="rId2" Type="http://schemas.microsoft.com/office/2007/relationships/media" Target="../media/media10.m4a"/><Relationship Id="rId16" Type="http://schemas.openxmlformats.org/officeDocument/2006/relationships/image" Target="../media/image19.wmf"/><Relationship Id="rId1" Type="http://schemas.openxmlformats.org/officeDocument/2006/relationships/tags" Target="../tags/tag8.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customXml" Target="../ink/ink20.xml"/><Relationship Id="rId15" Type="http://schemas.openxmlformats.org/officeDocument/2006/relationships/oleObject" Target="../embeddings/oleObject12.bin"/><Relationship Id="rId10" Type="http://schemas.openxmlformats.org/officeDocument/2006/relationships/customXml" Target="../ink/ink23.xml"/><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18.wmf"/></Relationships>
</file>

<file path=ppt/slides/_rels/slide11.xml.rels><?xml version="1.0" encoding="UTF-8" standalone="yes"?>
<Relationships xmlns="http://schemas.openxmlformats.org/package/2006/relationships"><Relationship Id="rId8" Type="http://schemas.openxmlformats.org/officeDocument/2006/relationships/customXml" Target="../ink/ink27.xml"/><Relationship Id="rId13" Type="http://schemas.openxmlformats.org/officeDocument/2006/relationships/oleObject" Target="../embeddings/oleObject13.bin"/><Relationship Id="rId3" Type="http://schemas.openxmlformats.org/officeDocument/2006/relationships/audio" Target="../media/media11.m4a"/><Relationship Id="rId7" Type="http://schemas.openxmlformats.org/officeDocument/2006/relationships/customXml" Target="../ink/ink26.xml"/><Relationship Id="rId12" Type="http://schemas.openxmlformats.org/officeDocument/2006/relationships/customXml" Target="../ink/ink29.xml"/><Relationship Id="rId17" Type="http://schemas.openxmlformats.org/officeDocument/2006/relationships/image" Target="../media/image8.png"/><Relationship Id="rId2" Type="http://schemas.microsoft.com/office/2007/relationships/media" Target="../media/media11.m4a"/><Relationship Id="rId16" Type="http://schemas.openxmlformats.org/officeDocument/2006/relationships/image" Target="../media/image21.wmf"/><Relationship Id="rId1" Type="http://schemas.openxmlformats.org/officeDocument/2006/relationships/tags" Target="../tags/tag9.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customXml" Target="../ink/ink25.xml"/><Relationship Id="rId15" Type="http://schemas.openxmlformats.org/officeDocument/2006/relationships/oleObject" Target="../embeddings/oleObject14.bin"/><Relationship Id="rId10" Type="http://schemas.openxmlformats.org/officeDocument/2006/relationships/customXml" Target="../ink/ink28.xml"/><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20.wmf"/></Relationships>
</file>

<file path=ppt/slides/_rels/slide12.xml.rels><?xml version="1.0" encoding="UTF-8" standalone="yes"?>
<Relationships xmlns="http://schemas.openxmlformats.org/package/2006/relationships"><Relationship Id="rId8" Type="http://schemas.openxmlformats.org/officeDocument/2006/relationships/customXml" Target="../ink/ink32.xml"/><Relationship Id="rId13" Type="http://schemas.openxmlformats.org/officeDocument/2006/relationships/oleObject" Target="../embeddings/oleObject15.bin"/><Relationship Id="rId3" Type="http://schemas.openxmlformats.org/officeDocument/2006/relationships/audio" Target="../media/media12.m4a"/><Relationship Id="rId7" Type="http://schemas.openxmlformats.org/officeDocument/2006/relationships/customXml" Target="../ink/ink31.xml"/><Relationship Id="rId12" Type="http://schemas.openxmlformats.org/officeDocument/2006/relationships/customXml" Target="../ink/ink34.xml"/><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customXml" Target="../ink/ink30.xml"/><Relationship Id="rId15" Type="http://schemas.openxmlformats.org/officeDocument/2006/relationships/image" Target="../media/image8.png"/><Relationship Id="rId10" Type="http://schemas.openxmlformats.org/officeDocument/2006/relationships/customXml" Target="../ink/ink33.xml"/><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22.wmf"/></Relationships>
</file>

<file path=ppt/slides/_rels/slide13.xml.rels><?xml version="1.0" encoding="UTF-8" standalone="yes"?>
<Relationships xmlns="http://schemas.openxmlformats.org/package/2006/relationships"><Relationship Id="rId8" Type="http://schemas.openxmlformats.org/officeDocument/2006/relationships/customXml" Target="../ink/ink37.xml"/><Relationship Id="rId13" Type="http://schemas.openxmlformats.org/officeDocument/2006/relationships/oleObject" Target="../embeddings/oleObject16.bin"/><Relationship Id="rId18" Type="http://schemas.openxmlformats.org/officeDocument/2006/relationships/image" Target="../media/image24.wmf"/><Relationship Id="rId3" Type="http://schemas.openxmlformats.org/officeDocument/2006/relationships/audio" Target="../media/media13.m4a"/><Relationship Id="rId21" Type="http://schemas.openxmlformats.org/officeDocument/2006/relationships/oleObject" Target="../embeddings/oleObject20.bin"/><Relationship Id="rId7" Type="http://schemas.openxmlformats.org/officeDocument/2006/relationships/customXml" Target="../ink/ink36.xml"/><Relationship Id="rId12" Type="http://schemas.openxmlformats.org/officeDocument/2006/relationships/customXml" Target="../ink/ink39.xml"/><Relationship Id="rId17" Type="http://schemas.openxmlformats.org/officeDocument/2006/relationships/oleObject" Target="../embeddings/oleObject18.bin"/><Relationship Id="rId2" Type="http://schemas.microsoft.com/office/2007/relationships/media" Target="../media/media13.m4a"/><Relationship Id="rId16" Type="http://schemas.openxmlformats.org/officeDocument/2006/relationships/image" Target="../media/image22.wmf"/><Relationship Id="rId20" Type="http://schemas.openxmlformats.org/officeDocument/2006/relationships/image" Target="../media/image25.wmf"/><Relationship Id="rId1" Type="http://schemas.openxmlformats.org/officeDocument/2006/relationships/tags" Target="../tags/tag11.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customXml" Target="../ink/ink35.xml"/><Relationship Id="rId15" Type="http://schemas.openxmlformats.org/officeDocument/2006/relationships/oleObject" Target="../embeddings/oleObject17.bin"/><Relationship Id="rId23" Type="http://schemas.openxmlformats.org/officeDocument/2006/relationships/image" Target="../media/image8.png"/><Relationship Id="rId10" Type="http://schemas.openxmlformats.org/officeDocument/2006/relationships/customXml" Target="../ink/ink38.xml"/><Relationship Id="rId19" Type="http://schemas.openxmlformats.org/officeDocument/2006/relationships/oleObject" Target="../embeddings/oleObject19.bin"/><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23.wmf"/><Relationship Id="rId22" Type="http://schemas.openxmlformats.org/officeDocument/2006/relationships/image" Target="../media/image26.wmf"/></Relationships>
</file>

<file path=ppt/slides/_rels/slide14.xml.rels><?xml version="1.0" encoding="UTF-8" standalone="yes"?>
<Relationships xmlns="http://schemas.openxmlformats.org/package/2006/relationships"><Relationship Id="rId8" Type="http://schemas.openxmlformats.org/officeDocument/2006/relationships/customXml" Target="../ink/ink42.xml"/><Relationship Id="rId13" Type="http://schemas.openxmlformats.org/officeDocument/2006/relationships/oleObject" Target="../embeddings/oleObject21.bin"/><Relationship Id="rId3" Type="http://schemas.openxmlformats.org/officeDocument/2006/relationships/audio" Target="../media/media14.m4a"/><Relationship Id="rId7" Type="http://schemas.openxmlformats.org/officeDocument/2006/relationships/customXml" Target="../ink/ink41.xml"/><Relationship Id="rId12" Type="http://schemas.openxmlformats.org/officeDocument/2006/relationships/customXml" Target="../ink/ink44.xml"/><Relationship Id="rId17" Type="http://schemas.openxmlformats.org/officeDocument/2006/relationships/image" Target="../media/image8.png"/><Relationship Id="rId2" Type="http://schemas.microsoft.com/office/2007/relationships/media" Target="../media/media14.m4a"/><Relationship Id="rId16" Type="http://schemas.openxmlformats.org/officeDocument/2006/relationships/image" Target="../media/image28.wmf"/><Relationship Id="rId1" Type="http://schemas.openxmlformats.org/officeDocument/2006/relationships/tags" Target="../tags/tag12.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customXml" Target="../ink/ink40.xml"/><Relationship Id="rId15" Type="http://schemas.openxmlformats.org/officeDocument/2006/relationships/oleObject" Target="../embeddings/oleObject22.bin"/><Relationship Id="rId10" Type="http://schemas.openxmlformats.org/officeDocument/2006/relationships/customXml" Target="../ink/ink43.xml"/><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27.wmf"/></Relationships>
</file>

<file path=ppt/slides/_rels/slide15.xml.rels><?xml version="1.0" encoding="UTF-8" standalone="yes"?>
<Relationships xmlns="http://schemas.openxmlformats.org/package/2006/relationships"><Relationship Id="rId8" Type="http://schemas.openxmlformats.org/officeDocument/2006/relationships/customXml" Target="../ink/ink47.xml"/><Relationship Id="rId13" Type="http://schemas.openxmlformats.org/officeDocument/2006/relationships/oleObject" Target="../embeddings/oleObject23.bin"/><Relationship Id="rId18" Type="http://schemas.openxmlformats.org/officeDocument/2006/relationships/image" Target="../media/image31.wmf"/><Relationship Id="rId26" Type="http://schemas.openxmlformats.org/officeDocument/2006/relationships/image" Target="../media/image35.wmf"/><Relationship Id="rId3" Type="http://schemas.openxmlformats.org/officeDocument/2006/relationships/audio" Target="../media/media15.m4a"/><Relationship Id="rId21" Type="http://schemas.openxmlformats.org/officeDocument/2006/relationships/oleObject" Target="../embeddings/oleObject27.bin"/><Relationship Id="rId7" Type="http://schemas.openxmlformats.org/officeDocument/2006/relationships/customXml" Target="../ink/ink46.xml"/><Relationship Id="rId12" Type="http://schemas.openxmlformats.org/officeDocument/2006/relationships/customXml" Target="../ink/ink49.xml"/><Relationship Id="rId17" Type="http://schemas.openxmlformats.org/officeDocument/2006/relationships/oleObject" Target="../embeddings/oleObject25.bin"/><Relationship Id="rId25" Type="http://schemas.openxmlformats.org/officeDocument/2006/relationships/oleObject" Target="../embeddings/oleObject29.bin"/><Relationship Id="rId2" Type="http://schemas.microsoft.com/office/2007/relationships/media" Target="../media/media15.m4a"/><Relationship Id="rId16" Type="http://schemas.openxmlformats.org/officeDocument/2006/relationships/image" Target="../media/image30.wmf"/><Relationship Id="rId20" Type="http://schemas.openxmlformats.org/officeDocument/2006/relationships/image" Target="../media/image32.wmf"/><Relationship Id="rId1" Type="http://schemas.openxmlformats.org/officeDocument/2006/relationships/tags" Target="../tags/tag13.xml"/><Relationship Id="rId6" Type="http://schemas.openxmlformats.org/officeDocument/2006/relationships/image" Target="../media/image9.png"/><Relationship Id="rId11" Type="http://schemas.openxmlformats.org/officeDocument/2006/relationships/image" Target="../media/image11.png"/><Relationship Id="rId24" Type="http://schemas.openxmlformats.org/officeDocument/2006/relationships/image" Target="../media/image34.wmf"/><Relationship Id="rId5" Type="http://schemas.openxmlformats.org/officeDocument/2006/relationships/customXml" Target="../ink/ink45.xml"/><Relationship Id="rId15" Type="http://schemas.openxmlformats.org/officeDocument/2006/relationships/oleObject" Target="../embeddings/oleObject24.bin"/><Relationship Id="rId23" Type="http://schemas.openxmlformats.org/officeDocument/2006/relationships/oleObject" Target="../embeddings/oleObject28.bin"/><Relationship Id="rId10" Type="http://schemas.openxmlformats.org/officeDocument/2006/relationships/customXml" Target="../ink/ink48.xml"/><Relationship Id="rId19" Type="http://schemas.openxmlformats.org/officeDocument/2006/relationships/oleObject" Target="../embeddings/oleObject26.bin"/><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29.wmf"/><Relationship Id="rId22" Type="http://schemas.openxmlformats.org/officeDocument/2006/relationships/image" Target="../media/image33.wmf"/><Relationship Id="rId27"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customXml" Target="../ink/ink52.xml"/><Relationship Id="rId13" Type="http://schemas.openxmlformats.org/officeDocument/2006/relationships/oleObject" Target="../embeddings/oleObject30.bin"/><Relationship Id="rId18" Type="http://schemas.openxmlformats.org/officeDocument/2006/relationships/image" Target="../media/image22.wmf"/><Relationship Id="rId3" Type="http://schemas.openxmlformats.org/officeDocument/2006/relationships/audio" Target="../media/media16.m4a"/><Relationship Id="rId21" Type="http://schemas.openxmlformats.org/officeDocument/2006/relationships/oleObject" Target="../embeddings/oleObject34.bin"/><Relationship Id="rId7" Type="http://schemas.openxmlformats.org/officeDocument/2006/relationships/customXml" Target="../ink/ink51.xml"/><Relationship Id="rId12" Type="http://schemas.openxmlformats.org/officeDocument/2006/relationships/customXml" Target="../ink/ink54.xml"/><Relationship Id="rId17" Type="http://schemas.openxmlformats.org/officeDocument/2006/relationships/oleObject" Target="../embeddings/oleObject32.bin"/><Relationship Id="rId2" Type="http://schemas.microsoft.com/office/2007/relationships/media" Target="../media/media16.m4a"/><Relationship Id="rId16" Type="http://schemas.openxmlformats.org/officeDocument/2006/relationships/image" Target="../media/image36.wmf"/><Relationship Id="rId20" Type="http://schemas.openxmlformats.org/officeDocument/2006/relationships/image" Target="../media/image31.wmf"/><Relationship Id="rId1" Type="http://schemas.openxmlformats.org/officeDocument/2006/relationships/tags" Target="../tags/tag14.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customXml" Target="../ink/ink50.xml"/><Relationship Id="rId15" Type="http://schemas.openxmlformats.org/officeDocument/2006/relationships/oleObject" Target="../embeddings/oleObject31.bin"/><Relationship Id="rId23" Type="http://schemas.openxmlformats.org/officeDocument/2006/relationships/image" Target="../media/image8.png"/><Relationship Id="rId10" Type="http://schemas.openxmlformats.org/officeDocument/2006/relationships/customXml" Target="../ink/ink53.xml"/><Relationship Id="rId19" Type="http://schemas.openxmlformats.org/officeDocument/2006/relationships/oleObject" Target="../embeddings/oleObject33.bin"/><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34.wmf"/><Relationship Id="rId22" Type="http://schemas.openxmlformats.org/officeDocument/2006/relationships/image" Target="../media/image28.wmf"/></Relationships>
</file>

<file path=ppt/slides/_rels/slide17.xml.rels><?xml version="1.0" encoding="UTF-8" standalone="yes"?>
<Relationships xmlns="http://schemas.openxmlformats.org/package/2006/relationships"><Relationship Id="rId8" Type="http://schemas.openxmlformats.org/officeDocument/2006/relationships/customXml" Target="../ink/ink57.xml"/><Relationship Id="rId13" Type="http://schemas.openxmlformats.org/officeDocument/2006/relationships/oleObject" Target="../embeddings/oleObject35.bin"/><Relationship Id="rId18" Type="http://schemas.openxmlformats.org/officeDocument/2006/relationships/oleObject" Target="../embeddings/oleObject37.bin"/><Relationship Id="rId3" Type="http://schemas.openxmlformats.org/officeDocument/2006/relationships/audio" Target="../media/media17.m4a"/><Relationship Id="rId7" Type="http://schemas.openxmlformats.org/officeDocument/2006/relationships/customXml" Target="../ink/ink56.xml"/><Relationship Id="rId12" Type="http://schemas.openxmlformats.org/officeDocument/2006/relationships/customXml" Target="../ink/ink59.xml"/><Relationship Id="rId17" Type="http://schemas.openxmlformats.org/officeDocument/2006/relationships/image" Target="../media/image38.wmf"/><Relationship Id="rId2" Type="http://schemas.microsoft.com/office/2007/relationships/media" Target="../media/media17.m4a"/><Relationship Id="rId16" Type="http://schemas.openxmlformats.org/officeDocument/2006/relationships/oleObject" Target="../embeddings/oleObject36.bin"/><Relationship Id="rId20" Type="http://schemas.openxmlformats.org/officeDocument/2006/relationships/image" Target="../media/image8.png"/><Relationship Id="rId1" Type="http://schemas.openxmlformats.org/officeDocument/2006/relationships/tags" Target="../tags/tag15.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customXml" Target="../ink/ink55.xml"/><Relationship Id="rId15" Type="http://schemas.openxmlformats.org/officeDocument/2006/relationships/image" Target="../media/image37.png"/><Relationship Id="rId10" Type="http://schemas.openxmlformats.org/officeDocument/2006/relationships/customXml" Target="../ink/ink58.xml"/><Relationship Id="rId19" Type="http://schemas.openxmlformats.org/officeDocument/2006/relationships/image" Target="../media/image39.wmf"/><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36.wmf"/></Relationships>
</file>

<file path=ppt/slides/_rels/slide18.xml.rels><?xml version="1.0" encoding="UTF-8" standalone="yes"?>
<Relationships xmlns="http://schemas.openxmlformats.org/package/2006/relationships"><Relationship Id="rId8" Type="http://schemas.openxmlformats.org/officeDocument/2006/relationships/customXml" Target="../ink/ink62.xml"/><Relationship Id="rId13" Type="http://schemas.openxmlformats.org/officeDocument/2006/relationships/oleObject" Target="../embeddings/oleObject38.bin"/><Relationship Id="rId3" Type="http://schemas.openxmlformats.org/officeDocument/2006/relationships/audio" Target="../media/media18.m4a"/><Relationship Id="rId7" Type="http://schemas.openxmlformats.org/officeDocument/2006/relationships/customXml" Target="../ink/ink61.xml"/><Relationship Id="rId12" Type="http://schemas.openxmlformats.org/officeDocument/2006/relationships/customXml" Target="../ink/ink64.xml"/><Relationship Id="rId2" Type="http://schemas.microsoft.com/office/2007/relationships/media" Target="../media/media18.m4a"/><Relationship Id="rId1" Type="http://schemas.openxmlformats.org/officeDocument/2006/relationships/tags" Target="../tags/tag16.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customXml" Target="../ink/ink60.xml"/><Relationship Id="rId15" Type="http://schemas.openxmlformats.org/officeDocument/2006/relationships/image" Target="../media/image8.png"/><Relationship Id="rId10" Type="http://schemas.openxmlformats.org/officeDocument/2006/relationships/customXml" Target="../ink/ink63.xml"/><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40.wmf"/></Relationships>
</file>

<file path=ppt/slides/_rels/slide19.xml.rels><?xml version="1.0" encoding="UTF-8" standalone="yes"?>
<Relationships xmlns="http://schemas.openxmlformats.org/package/2006/relationships"><Relationship Id="rId8" Type="http://schemas.openxmlformats.org/officeDocument/2006/relationships/customXml" Target="../ink/ink67.xml"/><Relationship Id="rId13" Type="http://schemas.openxmlformats.org/officeDocument/2006/relationships/oleObject" Target="../embeddings/oleObject39.bin"/><Relationship Id="rId18" Type="http://schemas.openxmlformats.org/officeDocument/2006/relationships/image" Target="../media/image42.wmf"/><Relationship Id="rId3" Type="http://schemas.openxmlformats.org/officeDocument/2006/relationships/audio" Target="../media/media19.m4a"/><Relationship Id="rId7" Type="http://schemas.openxmlformats.org/officeDocument/2006/relationships/customXml" Target="../ink/ink66.xml"/><Relationship Id="rId12" Type="http://schemas.openxmlformats.org/officeDocument/2006/relationships/customXml" Target="../ink/ink69.xml"/><Relationship Id="rId17" Type="http://schemas.openxmlformats.org/officeDocument/2006/relationships/oleObject" Target="../embeddings/oleObject41.bin"/><Relationship Id="rId2" Type="http://schemas.microsoft.com/office/2007/relationships/media" Target="../media/media19.m4a"/><Relationship Id="rId16" Type="http://schemas.openxmlformats.org/officeDocument/2006/relationships/image" Target="../media/image41.wmf"/><Relationship Id="rId1" Type="http://schemas.openxmlformats.org/officeDocument/2006/relationships/tags" Target="../tags/tag17.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customXml" Target="../ink/ink65.xml"/><Relationship Id="rId15" Type="http://schemas.openxmlformats.org/officeDocument/2006/relationships/oleObject" Target="../embeddings/oleObject40.bin"/><Relationship Id="rId10" Type="http://schemas.openxmlformats.org/officeDocument/2006/relationships/customXml" Target="../ink/ink68.xml"/><Relationship Id="rId19"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40.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customXml" Target="../ink/ink72.xml"/><Relationship Id="rId13" Type="http://schemas.openxmlformats.org/officeDocument/2006/relationships/oleObject" Target="../embeddings/oleObject42.bin"/><Relationship Id="rId18" Type="http://schemas.openxmlformats.org/officeDocument/2006/relationships/image" Target="../media/image44.wmf"/><Relationship Id="rId3" Type="http://schemas.openxmlformats.org/officeDocument/2006/relationships/audio" Target="../media/media20.m4a"/><Relationship Id="rId21" Type="http://schemas.openxmlformats.org/officeDocument/2006/relationships/oleObject" Target="../embeddings/oleObject46.bin"/><Relationship Id="rId7" Type="http://schemas.openxmlformats.org/officeDocument/2006/relationships/customXml" Target="../ink/ink71.xml"/><Relationship Id="rId12" Type="http://schemas.openxmlformats.org/officeDocument/2006/relationships/customXml" Target="../ink/ink74.xml"/><Relationship Id="rId17" Type="http://schemas.openxmlformats.org/officeDocument/2006/relationships/oleObject" Target="../embeddings/oleObject44.bin"/><Relationship Id="rId25" Type="http://schemas.openxmlformats.org/officeDocument/2006/relationships/image" Target="../media/image8.png"/><Relationship Id="rId2" Type="http://schemas.microsoft.com/office/2007/relationships/media" Target="../media/media20.m4a"/><Relationship Id="rId16" Type="http://schemas.openxmlformats.org/officeDocument/2006/relationships/image" Target="../media/image41.wmf"/><Relationship Id="rId20" Type="http://schemas.openxmlformats.org/officeDocument/2006/relationships/image" Target="../media/image45.wmf"/><Relationship Id="rId1" Type="http://schemas.openxmlformats.org/officeDocument/2006/relationships/tags" Target="../tags/tag18.xml"/><Relationship Id="rId6" Type="http://schemas.openxmlformats.org/officeDocument/2006/relationships/image" Target="../media/image9.png"/><Relationship Id="rId11" Type="http://schemas.openxmlformats.org/officeDocument/2006/relationships/image" Target="../media/image11.png"/><Relationship Id="rId24" Type="http://schemas.openxmlformats.org/officeDocument/2006/relationships/image" Target="../media/image47.wmf"/><Relationship Id="rId5" Type="http://schemas.openxmlformats.org/officeDocument/2006/relationships/customXml" Target="../ink/ink70.xml"/><Relationship Id="rId15" Type="http://schemas.openxmlformats.org/officeDocument/2006/relationships/oleObject" Target="../embeddings/oleObject43.bin"/><Relationship Id="rId23" Type="http://schemas.openxmlformats.org/officeDocument/2006/relationships/oleObject" Target="../embeddings/oleObject47.bin"/><Relationship Id="rId10" Type="http://schemas.openxmlformats.org/officeDocument/2006/relationships/customXml" Target="../ink/ink73.xml"/><Relationship Id="rId19" Type="http://schemas.openxmlformats.org/officeDocument/2006/relationships/oleObject" Target="../embeddings/oleObject45.bin"/><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43.wmf"/><Relationship Id="rId22" Type="http://schemas.openxmlformats.org/officeDocument/2006/relationships/image" Target="../media/image46.wmf"/></Relationships>
</file>

<file path=ppt/slides/_rels/slide21.xml.rels><?xml version="1.0" encoding="UTF-8" standalone="yes"?>
<Relationships xmlns="http://schemas.openxmlformats.org/package/2006/relationships"><Relationship Id="rId13" Type="http://schemas.openxmlformats.org/officeDocument/2006/relationships/oleObject" Target="../embeddings/oleObject48.bin"/><Relationship Id="rId3" Type="http://schemas.openxmlformats.org/officeDocument/2006/relationships/audio" Target="../media/media21.m4a"/><Relationship Id="rId12" Type="http://schemas.openxmlformats.org/officeDocument/2006/relationships/customXml" Target="../ink/ink77.xml"/><Relationship Id="rId17" Type="http://schemas.openxmlformats.org/officeDocument/2006/relationships/image" Target="../media/image8.png"/><Relationship Id="rId2" Type="http://schemas.microsoft.com/office/2007/relationships/media" Target="../media/media21.m4a"/><Relationship Id="rId16" Type="http://schemas.openxmlformats.org/officeDocument/2006/relationships/image" Target="../media/image49.wmf"/><Relationship Id="rId1" Type="http://schemas.openxmlformats.org/officeDocument/2006/relationships/tags" Target="../tags/tag19.xml"/><Relationship Id="rId11" Type="http://schemas.openxmlformats.org/officeDocument/2006/relationships/image" Target="../media/image11.png"/><Relationship Id="rId6" Type="http://schemas.openxmlformats.org/officeDocument/2006/relationships/image" Target="../media/image9.png"/><Relationship Id="rId5" Type="http://schemas.openxmlformats.org/officeDocument/2006/relationships/customXml" Target="../ink/ink75.xml"/><Relationship Id="rId15" Type="http://schemas.openxmlformats.org/officeDocument/2006/relationships/oleObject" Target="../embeddings/oleObject49.bin"/><Relationship Id="rId10" Type="http://schemas.openxmlformats.org/officeDocument/2006/relationships/customXml" Target="../ink/ink76.xml"/><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48.wmf"/></Relationships>
</file>

<file path=ppt/slides/_rels/slide22.xml.rels><?xml version="1.0" encoding="UTF-8" standalone="yes"?>
<Relationships xmlns="http://schemas.openxmlformats.org/package/2006/relationships"><Relationship Id="rId13" Type="http://schemas.openxmlformats.org/officeDocument/2006/relationships/oleObject" Target="../embeddings/oleObject50.bin"/><Relationship Id="rId18" Type="http://schemas.openxmlformats.org/officeDocument/2006/relationships/image" Target="../media/image52.wmf"/><Relationship Id="rId3" Type="http://schemas.openxmlformats.org/officeDocument/2006/relationships/audio" Target="../media/media22.m4a"/><Relationship Id="rId12" Type="http://schemas.openxmlformats.org/officeDocument/2006/relationships/customXml" Target="../ink/ink80.xml"/><Relationship Id="rId17" Type="http://schemas.openxmlformats.org/officeDocument/2006/relationships/oleObject" Target="../embeddings/oleObject52.bin"/><Relationship Id="rId2" Type="http://schemas.microsoft.com/office/2007/relationships/media" Target="../media/media22.m4a"/><Relationship Id="rId16" Type="http://schemas.openxmlformats.org/officeDocument/2006/relationships/image" Target="../media/image51.wmf"/><Relationship Id="rId1" Type="http://schemas.openxmlformats.org/officeDocument/2006/relationships/tags" Target="../tags/tag20.xml"/><Relationship Id="rId11" Type="http://schemas.openxmlformats.org/officeDocument/2006/relationships/image" Target="../media/image11.png"/><Relationship Id="rId6" Type="http://schemas.openxmlformats.org/officeDocument/2006/relationships/image" Target="../media/image9.png"/><Relationship Id="rId5" Type="http://schemas.openxmlformats.org/officeDocument/2006/relationships/customXml" Target="../ink/ink78.xml"/><Relationship Id="rId15" Type="http://schemas.openxmlformats.org/officeDocument/2006/relationships/oleObject" Target="../embeddings/oleObject51.bin"/><Relationship Id="rId10" Type="http://schemas.openxmlformats.org/officeDocument/2006/relationships/customXml" Target="../ink/ink79.xml"/><Relationship Id="rId19"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50.wmf"/></Relationships>
</file>

<file path=ppt/slides/_rels/slide23.xml.rels><?xml version="1.0" encoding="UTF-8" standalone="yes"?>
<Relationships xmlns="http://schemas.openxmlformats.org/package/2006/relationships"><Relationship Id="rId13" Type="http://schemas.openxmlformats.org/officeDocument/2006/relationships/oleObject" Target="../embeddings/oleObject53.bin"/><Relationship Id="rId3" Type="http://schemas.openxmlformats.org/officeDocument/2006/relationships/audio" Target="../media/media23.m4a"/><Relationship Id="rId12" Type="http://schemas.openxmlformats.org/officeDocument/2006/relationships/customXml" Target="../ink/ink83.xml"/><Relationship Id="rId17" Type="http://schemas.openxmlformats.org/officeDocument/2006/relationships/image" Target="../media/image8.png"/><Relationship Id="rId2" Type="http://schemas.microsoft.com/office/2007/relationships/media" Target="../media/media23.m4a"/><Relationship Id="rId16" Type="http://schemas.openxmlformats.org/officeDocument/2006/relationships/image" Target="../media/image54.wmf"/><Relationship Id="rId1" Type="http://schemas.openxmlformats.org/officeDocument/2006/relationships/tags" Target="../tags/tag21.xml"/><Relationship Id="rId11" Type="http://schemas.openxmlformats.org/officeDocument/2006/relationships/image" Target="../media/image11.png"/><Relationship Id="rId6" Type="http://schemas.openxmlformats.org/officeDocument/2006/relationships/image" Target="../media/image9.png"/><Relationship Id="rId5" Type="http://schemas.openxmlformats.org/officeDocument/2006/relationships/customXml" Target="../ink/ink81.xml"/><Relationship Id="rId15" Type="http://schemas.openxmlformats.org/officeDocument/2006/relationships/oleObject" Target="../embeddings/oleObject54.bin"/><Relationship Id="rId10" Type="http://schemas.openxmlformats.org/officeDocument/2006/relationships/customXml" Target="../ink/ink82.xml"/><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53.wmf"/></Relationships>
</file>

<file path=ppt/slides/_rels/slide24.xml.rels><?xml version="1.0" encoding="UTF-8" standalone="yes"?>
<Relationships xmlns="http://schemas.openxmlformats.org/package/2006/relationships"><Relationship Id="rId13" Type="http://schemas.openxmlformats.org/officeDocument/2006/relationships/oleObject" Target="../embeddings/oleObject55.bin"/><Relationship Id="rId18" Type="http://schemas.openxmlformats.org/officeDocument/2006/relationships/image" Target="../media/image57.wmf"/><Relationship Id="rId3" Type="http://schemas.openxmlformats.org/officeDocument/2006/relationships/audio" Target="../media/media24.m4a"/><Relationship Id="rId12" Type="http://schemas.openxmlformats.org/officeDocument/2006/relationships/customXml" Target="../ink/ink86.xml"/><Relationship Id="rId17" Type="http://schemas.openxmlformats.org/officeDocument/2006/relationships/oleObject" Target="../embeddings/oleObject57.bin"/><Relationship Id="rId2" Type="http://schemas.microsoft.com/office/2007/relationships/media" Target="../media/media24.m4a"/><Relationship Id="rId16" Type="http://schemas.openxmlformats.org/officeDocument/2006/relationships/image" Target="../media/image56.wmf"/><Relationship Id="rId1" Type="http://schemas.openxmlformats.org/officeDocument/2006/relationships/tags" Target="../tags/tag22.xml"/><Relationship Id="rId11" Type="http://schemas.openxmlformats.org/officeDocument/2006/relationships/image" Target="../media/image11.png"/><Relationship Id="rId6" Type="http://schemas.openxmlformats.org/officeDocument/2006/relationships/image" Target="../media/image9.png"/><Relationship Id="rId5" Type="http://schemas.openxmlformats.org/officeDocument/2006/relationships/customXml" Target="../ink/ink84.xml"/><Relationship Id="rId15" Type="http://schemas.openxmlformats.org/officeDocument/2006/relationships/oleObject" Target="../embeddings/oleObject56.bin"/><Relationship Id="rId10" Type="http://schemas.openxmlformats.org/officeDocument/2006/relationships/customXml" Target="../ink/ink85.xml"/><Relationship Id="rId19"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55.wmf"/></Relationships>
</file>

<file path=ppt/slides/_rels/slide25.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audio" Target="../media/media25.m4a"/><Relationship Id="rId7" Type="http://schemas.openxmlformats.org/officeDocument/2006/relationships/oleObject" Target="../embeddings/oleObject59.bin"/><Relationship Id="rId2" Type="http://schemas.microsoft.com/office/2007/relationships/media" Target="../media/media25.m4a"/><Relationship Id="rId1" Type="http://schemas.openxmlformats.org/officeDocument/2006/relationships/tags" Target="../tags/tag23.xml"/><Relationship Id="rId6" Type="http://schemas.openxmlformats.org/officeDocument/2006/relationships/image" Target="../media/image58.wmf"/><Relationship Id="rId11" Type="http://schemas.openxmlformats.org/officeDocument/2006/relationships/image" Target="../media/image8.png"/><Relationship Id="rId5" Type="http://schemas.openxmlformats.org/officeDocument/2006/relationships/oleObject" Target="../embeddings/oleObject58.bin"/><Relationship Id="rId10" Type="http://schemas.openxmlformats.org/officeDocument/2006/relationships/image" Target="../media/image50.wmf"/><Relationship Id="rId4" Type="http://schemas.openxmlformats.org/officeDocument/2006/relationships/slideLayout" Target="../slideLayouts/slideLayout2.xml"/><Relationship Id="rId9" Type="http://schemas.openxmlformats.org/officeDocument/2006/relationships/oleObject" Target="../embeddings/oleObject60.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62.bin"/><Relationship Id="rId13" Type="http://schemas.openxmlformats.org/officeDocument/2006/relationships/image" Target="../media/image61.wmf"/><Relationship Id="rId3" Type="http://schemas.openxmlformats.org/officeDocument/2006/relationships/audio" Target="../media/media26.m4a"/><Relationship Id="rId7" Type="http://schemas.openxmlformats.org/officeDocument/2006/relationships/image" Target="../media/image60.wmf"/><Relationship Id="rId12" Type="http://schemas.openxmlformats.org/officeDocument/2006/relationships/oleObject" Target="../embeddings/oleObject64.bin"/><Relationship Id="rId2" Type="http://schemas.microsoft.com/office/2007/relationships/media" Target="../media/media26.m4a"/><Relationship Id="rId16" Type="http://schemas.openxmlformats.org/officeDocument/2006/relationships/image" Target="../media/image58.wmf"/><Relationship Id="rId1" Type="http://schemas.openxmlformats.org/officeDocument/2006/relationships/tags" Target="../tags/tag24.xml"/><Relationship Id="rId6" Type="http://schemas.openxmlformats.org/officeDocument/2006/relationships/oleObject" Target="../embeddings/oleObject61.bin"/><Relationship Id="rId11" Type="http://schemas.openxmlformats.org/officeDocument/2006/relationships/image" Target="../media/image38.wmf"/><Relationship Id="rId5" Type="http://schemas.openxmlformats.org/officeDocument/2006/relationships/image" Target="../media/image59.png"/><Relationship Id="rId15" Type="http://schemas.openxmlformats.org/officeDocument/2006/relationships/oleObject" Target="../embeddings/oleObject65.bin"/><Relationship Id="rId10" Type="http://schemas.openxmlformats.org/officeDocument/2006/relationships/oleObject" Target="../embeddings/oleObject63.bin"/><Relationship Id="rId4" Type="http://schemas.openxmlformats.org/officeDocument/2006/relationships/slideLayout" Target="../slideLayouts/slideLayout2.xml"/><Relationship Id="rId9" Type="http://schemas.openxmlformats.org/officeDocument/2006/relationships/image" Target="../media/image39.wmf"/><Relationship Id="rId1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8.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audio" Target="../media/media4.m4a"/><Relationship Id="rId7" Type="http://schemas.openxmlformats.org/officeDocument/2006/relationships/oleObject" Target="../embeddings/oleObject3.bin"/><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audio" Target="../media/media5.m4a"/><Relationship Id="rId7" Type="http://schemas.openxmlformats.org/officeDocument/2006/relationships/oleObject" Target="../embeddings/oleObject5.bin"/><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2.wmf"/><Relationship Id="rId5" Type="http://schemas.openxmlformats.org/officeDocument/2006/relationships/oleObject" Target="../embeddings/oleObject4.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audio" Target="../media/media6.m4a"/><Relationship Id="rId7" Type="http://schemas.openxmlformats.org/officeDocument/2006/relationships/customXml" Target="../ink/ink2.xml"/><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customXml" Target="../ink/ink1.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customXml" Target="../ink/ink4.xml"/></Relationships>
</file>

<file path=ppt/slides/_rels/slide7.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oleObject" Target="../embeddings/oleObject6.bin"/><Relationship Id="rId3" Type="http://schemas.openxmlformats.org/officeDocument/2006/relationships/audio" Target="../media/media7.m4a"/><Relationship Id="rId7" Type="http://schemas.openxmlformats.org/officeDocument/2006/relationships/customXml" Target="../ink/ink6.xml"/><Relationship Id="rId12" Type="http://schemas.openxmlformats.org/officeDocument/2006/relationships/customXml" Target="../ink/ink9.xml"/><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customXml" Target="../ink/ink5.xml"/><Relationship Id="rId15" Type="http://schemas.openxmlformats.org/officeDocument/2006/relationships/image" Target="../media/image8.png"/><Relationship Id="rId10" Type="http://schemas.openxmlformats.org/officeDocument/2006/relationships/customXml" Target="../ink/ink8.xml"/><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14.wmf"/></Relationships>
</file>

<file path=ppt/slides/_rels/slide8.xml.rels><?xml version="1.0" encoding="UTF-8" standalone="yes"?>
<Relationships xmlns="http://schemas.openxmlformats.org/package/2006/relationships"><Relationship Id="rId8" Type="http://schemas.openxmlformats.org/officeDocument/2006/relationships/customXml" Target="../ink/ink12.xml"/><Relationship Id="rId13" Type="http://schemas.openxmlformats.org/officeDocument/2006/relationships/oleObject" Target="../embeddings/oleObject7.bin"/><Relationship Id="rId3" Type="http://schemas.openxmlformats.org/officeDocument/2006/relationships/audio" Target="../media/media8.m4a"/><Relationship Id="rId7" Type="http://schemas.openxmlformats.org/officeDocument/2006/relationships/customXml" Target="../ink/ink11.xml"/><Relationship Id="rId12" Type="http://schemas.openxmlformats.org/officeDocument/2006/relationships/customXml" Target="../ink/ink14.xml"/><Relationship Id="rId17" Type="http://schemas.openxmlformats.org/officeDocument/2006/relationships/image" Target="../media/image8.png"/><Relationship Id="rId2" Type="http://schemas.microsoft.com/office/2007/relationships/media" Target="../media/media8.m4a"/><Relationship Id="rId16" Type="http://schemas.openxmlformats.org/officeDocument/2006/relationships/image" Target="../media/image14.wmf"/><Relationship Id="rId1" Type="http://schemas.openxmlformats.org/officeDocument/2006/relationships/tags" Target="../tags/tag6.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customXml" Target="../ink/ink10.xml"/><Relationship Id="rId15" Type="http://schemas.openxmlformats.org/officeDocument/2006/relationships/oleObject" Target="../embeddings/oleObject8.bin"/><Relationship Id="rId10" Type="http://schemas.openxmlformats.org/officeDocument/2006/relationships/customXml" Target="../ink/ink13.xml"/><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15.wmf"/></Relationships>
</file>

<file path=ppt/slides/_rels/slide9.xml.rels><?xml version="1.0" encoding="UTF-8" standalone="yes"?>
<Relationships xmlns="http://schemas.openxmlformats.org/package/2006/relationships"><Relationship Id="rId8" Type="http://schemas.openxmlformats.org/officeDocument/2006/relationships/customXml" Target="../ink/ink17.xml"/><Relationship Id="rId13" Type="http://schemas.openxmlformats.org/officeDocument/2006/relationships/oleObject" Target="../embeddings/oleObject9.bin"/><Relationship Id="rId3" Type="http://schemas.openxmlformats.org/officeDocument/2006/relationships/audio" Target="../media/media9.m4a"/><Relationship Id="rId7" Type="http://schemas.openxmlformats.org/officeDocument/2006/relationships/customXml" Target="../ink/ink16.xml"/><Relationship Id="rId12" Type="http://schemas.openxmlformats.org/officeDocument/2006/relationships/customXml" Target="../ink/ink19.xml"/><Relationship Id="rId17" Type="http://schemas.openxmlformats.org/officeDocument/2006/relationships/image" Target="../media/image8.png"/><Relationship Id="rId2" Type="http://schemas.microsoft.com/office/2007/relationships/media" Target="../media/media9.m4a"/><Relationship Id="rId16" Type="http://schemas.openxmlformats.org/officeDocument/2006/relationships/image" Target="../media/image17.wmf"/><Relationship Id="rId1" Type="http://schemas.openxmlformats.org/officeDocument/2006/relationships/tags" Target="../tags/tag7.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customXml" Target="../ink/ink15.xml"/><Relationship Id="rId15" Type="http://schemas.openxmlformats.org/officeDocument/2006/relationships/oleObject" Target="../embeddings/oleObject10.bin"/><Relationship Id="rId10" Type="http://schemas.openxmlformats.org/officeDocument/2006/relationships/customXml" Target="../ink/ink18.xml"/><Relationship Id="rId4" Type="http://schemas.openxmlformats.org/officeDocument/2006/relationships/slideLayout" Target="../slideLayouts/slideLayout2.xml"/><Relationship Id="rId9" Type="http://schemas.openxmlformats.org/officeDocument/2006/relationships/image" Target="../media/image10.png"/><Relationship Id="rId14" Type="http://schemas.openxmlformats.org/officeDocument/2006/relationships/image" Target="../media/image1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12.7 Solving </a:t>
            </a:r>
            <a:r>
              <a:rPr lang="en-US"/>
              <a:t>a system of homogenous </a:t>
            </a:r>
            <a:r>
              <a:rPr lang="en-US" dirty="0"/>
              <a:t>linear ordinary differential equations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AB77E507-29BF-49F4-B31A-FF9C46BCC1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6287"/>
    </mc:Choice>
    <mc:Fallback xmlns="">
      <p:transition spd="slow" advTm="16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The solution therefore is </a:t>
            </a:r>
          </a:p>
          <a:p>
            <a:endParaRPr lang="en-US" dirty="0"/>
          </a:p>
          <a:p>
            <a:endParaRPr lang="en-US" dirty="0"/>
          </a:p>
          <a:p>
            <a:endParaRPr lang="en-US" dirty="0"/>
          </a:p>
          <a:p>
            <a:endParaRPr lang="en-US" dirty="0"/>
          </a:p>
          <a:p>
            <a:endParaRPr lang="en-US" dirty="0"/>
          </a:p>
          <a:p>
            <a:r>
              <a:rPr lang="en-US" dirty="0"/>
              <a:t>The constants </a:t>
            </a:r>
            <a:r>
              <a:rPr lang="en-US" i="1" dirty="0"/>
              <a:t>c</a:t>
            </a:r>
            <a:r>
              <a:rPr lang="en-US" baseline="-25000" dirty="0"/>
              <a:t>1</a:t>
            </a:r>
            <a:r>
              <a:rPr lang="en-US" dirty="0"/>
              <a:t>, </a:t>
            </a:r>
            <a:r>
              <a:rPr lang="en-US" i="1" dirty="0"/>
              <a:t>c</a:t>
            </a:r>
            <a:r>
              <a:rPr lang="en-US" baseline="-25000" dirty="0"/>
              <a:t>2</a:t>
            </a:r>
            <a:r>
              <a:rPr lang="en-US" dirty="0"/>
              <a:t> and </a:t>
            </a:r>
            <a:r>
              <a:rPr lang="en-US" i="1" dirty="0"/>
              <a:t>c</a:t>
            </a:r>
            <a:r>
              <a:rPr lang="en-US" baseline="-25000" dirty="0"/>
              <a:t>3</a:t>
            </a:r>
            <a:r>
              <a:rPr lang="en-US" dirty="0"/>
              <a:t> are free variables that are fixed by initial conditions, e.g.,</a:t>
            </a:r>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grpSp>
        <p:nvGrpSpPr>
          <p:cNvPr id="9" name="Group 8">
            <a:extLst>
              <a:ext uri="{FF2B5EF4-FFF2-40B4-BE49-F238E27FC236}">
                <a16:creationId xmlns:a16="http://schemas.microsoft.com/office/drawing/2014/main" id="{87F95012-4A07-4C2A-B19A-086209DF2751}"/>
              </a:ext>
            </a:extLst>
          </p:cNvPr>
          <p:cNvGrpSpPr/>
          <p:nvPr/>
        </p:nvGrpSpPr>
        <p:grpSpPr>
          <a:xfrm>
            <a:off x="972905" y="1769707"/>
            <a:ext cx="360" cy="360"/>
            <a:chOff x="972905" y="1769707"/>
            <a:chExt cx="360" cy="36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670CB04-EDD3-469A-A4D0-6431E5023450}"/>
                    </a:ext>
                  </a:extLst>
                </p14:cNvPr>
                <p14:cNvContentPartPr/>
                <p14:nvPr/>
              </p14:nvContentPartPr>
              <p14:xfrm>
                <a:off x="972905" y="1769707"/>
                <a:ext cx="360" cy="360"/>
              </p14:xfrm>
            </p:contentPart>
          </mc:Choice>
          <mc:Fallback xmlns="">
            <p:pic>
              <p:nvPicPr>
                <p:cNvPr id="5" name="Ink 4">
                  <a:extLst>
                    <a:ext uri="{FF2B5EF4-FFF2-40B4-BE49-F238E27FC236}">
                      <a16:creationId xmlns:a16="http://schemas.microsoft.com/office/drawing/2014/main" id="{C670CB04-EDD3-469A-A4D0-6431E5023450}"/>
                    </a:ext>
                  </a:extLst>
                </p:cNvPr>
                <p:cNvPicPr/>
                <p:nvPr/>
              </p:nvPicPr>
              <p:blipFill>
                <a:blip r:embed="rId6"/>
                <a:stretch>
                  <a:fillRect/>
                </a:stretch>
              </p:blipFill>
              <p:spPr>
                <a:xfrm>
                  <a:off x="963905" y="17610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05CF9B1-5EE0-4A19-AFD2-FEAC4D057AF9}"/>
                    </a:ext>
                  </a:extLst>
                </p14:cNvPr>
                <p14:cNvContentPartPr/>
                <p14:nvPr/>
              </p14:nvContentPartPr>
              <p14:xfrm>
                <a:off x="972905" y="1769707"/>
                <a:ext cx="360" cy="360"/>
              </p14:xfrm>
            </p:contentPart>
          </mc:Choice>
          <mc:Fallback xmlns="">
            <p:pic>
              <p:nvPicPr>
                <p:cNvPr id="6" name="Ink 5">
                  <a:extLst>
                    <a:ext uri="{FF2B5EF4-FFF2-40B4-BE49-F238E27FC236}">
                      <a16:creationId xmlns:a16="http://schemas.microsoft.com/office/drawing/2014/main" id="{105CF9B1-5EE0-4A19-AFD2-FEAC4D057AF9}"/>
                    </a:ext>
                  </a:extLst>
                </p:cNvPr>
                <p:cNvPicPr/>
                <p:nvPr/>
              </p:nvPicPr>
              <p:blipFill>
                <a:blip r:embed="rId6"/>
                <a:stretch>
                  <a:fillRect/>
                </a:stretch>
              </p:blipFill>
              <p:spPr>
                <a:xfrm>
                  <a:off x="963905" y="1761067"/>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640F13A-0B4D-4776-8513-49799D089E26}"/>
                  </a:ext>
                </a:extLst>
              </p14:cNvPr>
              <p14:cNvContentPartPr/>
              <p14:nvPr/>
            </p14:nvContentPartPr>
            <p14:xfrm>
              <a:off x="1652225" y="2566747"/>
              <a:ext cx="360" cy="9000"/>
            </p14:xfrm>
          </p:contentPart>
        </mc:Choice>
        <mc:Fallback xmlns="">
          <p:pic>
            <p:nvPicPr>
              <p:cNvPr id="10" name="Ink 9">
                <a:extLst>
                  <a:ext uri="{FF2B5EF4-FFF2-40B4-BE49-F238E27FC236}">
                    <a16:creationId xmlns:a16="http://schemas.microsoft.com/office/drawing/2014/main" id="{4640F13A-0B4D-4776-8513-49799D089E26}"/>
                  </a:ext>
                </a:extLst>
              </p:cNvPr>
              <p:cNvPicPr/>
              <p:nvPr/>
            </p:nvPicPr>
            <p:blipFill>
              <a:blip r:embed="rId9"/>
              <a:stretch>
                <a:fillRect/>
              </a:stretch>
            </p:blipFill>
            <p:spPr>
              <a:xfrm>
                <a:off x="1643585" y="2557747"/>
                <a:ext cx="18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6E90F6E-7276-4DA2-AD34-905211FB2C4F}"/>
                  </a:ext>
                </a:extLst>
              </p14:cNvPr>
              <p14:cNvContentPartPr/>
              <p14:nvPr/>
            </p14:nvContentPartPr>
            <p14:xfrm>
              <a:off x="1335065" y="2527507"/>
              <a:ext cx="7200" cy="22680"/>
            </p14:xfrm>
          </p:contentPart>
        </mc:Choice>
        <mc:Fallback xmlns="">
          <p:pic>
            <p:nvPicPr>
              <p:cNvPr id="11" name="Ink 10">
                <a:extLst>
                  <a:ext uri="{FF2B5EF4-FFF2-40B4-BE49-F238E27FC236}">
                    <a16:creationId xmlns:a16="http://schemas.microsoft.com/office/drawing/2014/main" id="{86E90F6E-7276-4DA2-AD34-905211FB2C4F}"/>
                  </a:ext>
                </a:extLst>
              </p:cNvPr>
              <p:cNvPicPr/>
              <p:nvPr/>
            </p:nvPicPr>
            <p:blipFill>
              <a:blip r:embed="rId11"/>
              <a:stretch>
                <a:fillRect/>
              </a:stretch>
            </p:blipFill>
            <p:spPr>
              <a:xfrm>
                <a:off x="1326425" y="2518507"/>
                <a:ext cx="248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7BB3678-EAD8-446B-99DD-3EECBB06DF8F}"/>
                  </a:ext>
                </a:extLst>
              </p14:cNvPr>
              <p14:cNvContentPartPr/>
              <p14:nvPr/>
            </p14:nvContentPartPr>
            <p14:xfrm>
              <a:off x="2533145" y="2524627"/>
              <a:ext cx="360" cy="360"/>
            </p14:xfrm>
          </p:contentPart>
        </mc:Choice>
        <mc:Fallback xmlns="">
          <p:pic>
            <p:nvPicPr>
              <p:cNvPr id="12" name="Ink 11">
                <a:extLst>
                  <a:ext uri="{FF2B5EF4-FFF2-40B4-BE49-F238E27FC236}">
                    <a16:creationId xmlns:a16="http://schemas.microsoft.com/office/drawing/2014/main" id="{17BB3678-EAD8-446B-99DD-3EECBB06DF8F}"/>
                  </a:ext>
                </a:extLst>
              </p:cNvPr>
              <p:cNvPicPr/>
              <p:nvPr/>
            </p:nvPicPr>
            <p:blipFill>
              <a:blip r:embed="rId6"/>
              <a:stretch>
                <a:fillRect/>
              </a:stretch>
            </p:blipFill>
            <p:spPr>
              <a:xfrm>
                <a:off x="2524505" y="2515987"/>
                <a:ext cx="18000" cy="18000"/>
              </a:xfrm>
              <a:prstGeom prst="rect">
                <a:avLst/>
              </a:prstGeom>
            </p:spPr>
          </p:pic>
        </mc:Fallback>
      </mc:AlternateContent>
      <p:graphicFrame>
        <p:nvGraphicFramePr>
          <p:cNvPr id="17" name="Object 16">
            <a:extLst>
              <a:ext uri="{FF2B5EF4-FFF2-40B4-BE49-F238E27FC236}">
                <a16:creationId xmlns:a16="http://schemas.microsoft.com/office/drawing/2014/main" id="{C23098AA-3FA1-43ED-874C-EC8FB6DE6347}"/>
              </a:ext>
            </a:extLst>
          </p:cNvPr>
          <p:cNvGraphicFramePr>
            <a:graphicFrameLocks noChangeAspect="1"/>
          </p:cNvGraphicFramePr>
          <p:nvPr>
            <p:extLst>
              <p:ext uri="{D42A27DB-BD31-4B8C-83A1-F6EECF244321}">
                <p14:modId xmlns:p14="http://schemas.microsoft.com/office/powerpoint/2010/main" val="3061680223"/>
              </p:ext>
            </p:extLst>
          </p:nvPr>
        </p:nvGraphicFramePr>
        <p:xfrm>
          <a:off x="2533145" y="2229453"/>
          <a:ext cx="4377848" cy="1465103"/>
        </p:xfrm>
        <a:graphic>
          <a:graphicData uri="http://schemas.openxmlformats.org/presentationml/2006/ole">
            <mc:AlternateContent xmlns:mc="http://schemas.openxmlformats.org/markup-compatibility/2006">
              <mc:Choice xmlns:v="urn:schemas-microsoft-com:vml" Requires="v">
                <p:oleObj name="Equation" r:id="rId13" imgW="1854000" imgH="622080" progId="Equation.DSMT4">
                  <p:embed/>
                </p:oleObj>
              </mc:Choice>
              <mc:Fallback>
                <p:oleObj name="Equation" r:id="rId13" imgW="1854000" imgH="622080" progId="Equation.DSMT4">
                  <p:embed/>
                  <p:pic>
                    <p:nvPicPr>
                      <p:cNvPr id="17" name="Object 16">
                        <a:extLst>
                          <a:ext uri="{FF2B5EF4-FFF2-40B4-BE49-F238E27FC236}">
                            <a16:creationId xmlns:a16="http://schemas.microsoft.com/office/drawing/2014/main" id="{C23098AA-3FA1-43ED-874C-EC8FB6DE6347}"/>
                          </a:ext>
                        </a:extLst>
                      </p:cNvPr>
                      <p:cNvPicPr/>
                      <p:nvPr/>
                    </p:nvPicPr>
                    <p:blipFill>
                      <a:blip r:embed="rId14"/>
                      <a:stretch>
                        <a:fillRect/>
                      </a:stretch>
                    </p:blipFill>
                    <p:spPr>
                      <a:xfrm>
                        <a:off x="2533145" y="2229453"/>
                        <a:ext cx="4377848" cy="146510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63A7901B-52ED-4431-8D78-C45304ABF478}"/>
              </a:ext>
            </a:extLst>
          </p:cNvPr>
          <p:cNvGraphicFramePr>
            <a:graphicFrameLocks noChangeAspect="1"/>
          </p:cNvGraphicFramePr>
          <p:nvPr>
            <p:extLst>
              <p:ext uri="{D42A27DB-BD31-4B8C-83A1-F6EECF244321}">
                <p14:modId xmlns:p14="http://schemas.microsoft.com/office/powerpoint/2010/main" val="1676169958"/>
              </p:ext>
            </p:extLst>
          </p:nvPr>
        </p:nvGraphicFramePr>
        <p:xfrm>
          <a:off x="3775075" y="4814888"/>
          <a:ext cx="1289050" cy="1524000"/>
        </p:xfrm>
        <a:graphic>
          <a:graphicData uri="http://schemas.openxmlformats.org/presentationml/2006/ole">
            <mc:AlternateContent xmlns:mc="http://schemas.openxmlformats.org/markup-compatibility/2006">
              <mc:Choice xmlns:v="urn:schemas-microsoft-com:vml" Requires="v">
                <p:oleObj name="Equation" r:id="rId15" imgW="545760" imgH="647640" progId="Equation.DSMT4">
                  <p:embed/>
                </p:oleObj>
              </mc:Choice>
              <mc:Fallback>
                <p:oleObj name="Equation" r:id="rId15" imgW="545760" imgH="647640" progId="Equation.DSMT4">
                  <p:embed/>
                  <p:pic>
                    <p:nvPicPr>
                      <p:cNvPr id="17" name="Object 16">
                        <a:extLst>
                          <a:ext uri="{FF2B5EF4-FFF2-40B4-BE49-F238E27FC236}">
                            <a16:creationId xmlns:a16="http://schemas.microsoft.com/office/drawing/2014/main" id="{C23098AA-3FA1-43ED-874C-EC8FB6DE6347}"/>
                          </a:ext>
                        </a:extLst>
                      </p:cNvPr>
                      <p:cNvPicPr/>
                      <p:nvPr/>
                    </p:nvPicPr>
                    <p:blipFill>
                      <a:blip r:embed="rId16"/>
                      <a:stretch>
                        <a:fillRect/>
                      </a:stretch>
                    </p:blipFill>
                    <p:spPr>
                      <a:xfrm>
                        <a:off x="3775075" y="4814888"/>
                        <a:ext cx="1289050" cy="1524000"/>
                      </a:xfrm>
                      <a:prstGeom prst="rect">
                        <a:avLst/>
                      </a:prstGeom>
                    </p:spPr>
                  </p:pic>
                </p:oleObj>
              </mc:Fallback>
            </mc:AlternateContent>
          </a:graphicData>
        </a:graphic>
      </p:graphicFrame>
      <p:pic>
        <p:nvPicPr>
          <p:cNvPr id="18" name="Audio 17">
            <a:hlinkClick r:id="" action="ppaction://media"/>
            <a:extLst>
              <a:ext uri="{FF2B5EF4-FFF2-40B4-BE49-F238E27FC236}">
                <a16:creationId xmlns:a16="http://schemas.microsoft.com/office/drawing/2014/main" id="{98FBA68A-ADB4-4A60-8B58-66C85280F09E}"/>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7251767"/>
      </p:ext>
    </p:extLst>
  </p:cSld>
  <p:clrMapOvr>
    <a:masterClrMapping/>
  </p:clrMapOvr>
  <mc:AlternateContent xmlns:mc="http://schemas.openxmlformats.org/markup-compatibility/2006" xmlns:p14="http://schemas.microsoft.com/office/powerpoint/2010/main">
    <mc:Choice Requires="p14">
      <p:transition spd="slow" p14:dur="2000" advTm="108263"/>
    </mc:Choice>
    <mc:Fallback xmlns="">
      <p:transition spd="slow" advTm="108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Now, </a:t>
            </a:r>
            <a:r>
              <a:rPr lang="en-US" i="1" dirty="0">
                <a:latin typeface="Times New Roman" panose="02020603050405020304" pitchFamily="18" charset="0"/>
              </a:rPr>
              <a:t>e</a:t>
            </a:r>
            <a:r>
              <a:rPr lang="en-US" i="1" baseline="30000" dirty="0">
                <a:latin typeface="Symbol" panose="05050102010706020507" pitchFamily="18" charset="2"/>
              </a:rPr>
              <a:t>l</a:t>
            </a:r>
            <a:r>
              <a:rPr lang="en-US" baseline="30000" dirty="0">
                <a:latin typeface="Times New Roman" panose="02020603050405020304" pitchFamily="18" charset="0"/>
              </a:rPr>
              <a:t>·0</a:t>
            </a:r>
            <a:r>
              <a:rPr lang="en-US" dirty="0">
                <a:latin typeface="Times New Roman" panose="02020603050405020304" pitchFamily="18" charset="0"/>
              </a:rPr>
              <a:t> = 1</a:t>
            </a:r>
            <a:r>
              <a:rPr lang="en-US" dirty="0"/>
              <a:t>, so</a:t>
            </a:r>
          </a:p>
          <a:p>
            <a:endParaRPr lang="en-US" dirty="0"/>
          </a:p>
          <a:p>
            <a:endParaRPr lang="en-US" dirty="0"/>
          </a:p>
          <a:p>
            <a:endParaRPr lang="en-US" dirty="0"/>
          </a:p>
          <a:p>
            <a:endParaRPr lang="en-US" dirty="0"/>
          </a:p>
          <a:p>
            <a:r>
              <a:rPr lang="en-US" dirty="0"/>
              <a:t>This is nothing more than a system of  linear equations:</a:t>
            </a:r>
          </a:p>
          <a:p>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grpSp>
        <p:nvGrpSpPr>
          <p:cNvPr id="9" name="Group 8">
            <a:extLst>
              <a:ext uri="{FF2B5EF4-FFF2-40B4-BE49-F238E27FC236}">
                <a16:creationId xmlns:a16="http://schemas.microsoft.com/office/drawing/2014/main" id="{87F95012-4A07-4C2A-B19A-086209DF2751}"/>
              </a:ext>
            </a:extLst>
          </p:cNvPr>
          <p:cNvGrpSpPr/>
          <p:nvPr/>
        </p:nvGrpSpPr>
        <p:grpSpPr>
          <a:xfrm>
            <a:off x="5996726" y="1538004"/>
            <a:ext cx="360" cy="360"/>
            <a:chOff x="972905" y="1769707"/>
            <a:chExt cx="360" cy="36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670CB04-EDD3-469A-A4D0-6431E5023450}"/>
                    </a:ext>
                  </a:extLst>
                </p14:cNvPr>
                <p14:cNvContentPartPr/>
                <p14:nvPr/>
              </p14:nvContentPartPr>
              <p14:xfrm>
                <a:off x="972905" y="1769707"/>
                <a:ext cx="360" cy="360"/>
              </p14:xfrm>
            </p:contentPart>
          </mc:Choice>
          <mc:Fallback xmlns="">
            <p:pic>
              <p:nvPicPr>
                <p:cNvPr id="5" name="Ink 4">
                  <a:extLst>
                    <a:ext uri="{FF2B5EF4-FFF2-40B4-BE49-F238E27FC236}">
                      <a16:creationId xmlns:a16="http://schemas.microsoft.com/office/drawing/2014/main" id="{C670CB04-EDD3-469A-A4D0-6431E5023450}"/>
                    </a:ext>
                  </a:extLst>
                </p:cNvPr>
                <p:cNvPicPr/>
                <p:nvPr/>
              </p:nvPicPr>
              <p:blipFill>
                <a:blip r:embed="rId6"/>
                <a:stretch>
                  <a:fillRect/>
                </a:stretch>
              </p:blipFill>
              <p:spPr>
                <a:xfrm>
                  <a:off x="963905" y="17610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05CF9B1-5EE0-4A19-AFD2-FEAC4D057AF9}"/>
                    </a:ext>
                  </a:extLst>
                </p14:cNvPr>
                <p14:cNvContentPartPr/>
                <p14:nvPr/>
              </p14:nvContentPartPr>
              <p14:xfrm>
                <a:off x="972905" y="1769707"/>
                <a:ext cx="360" cy="360"/>
              </p14:xfrm>
            </p:contentPart>
          </mc:Choice>
          <mc:Fallback xmlns="">
            <p:pic>
              <p:nvPicPr>
                <p:cNvPr id="6" name="Ink 5">
                  <a:extLst>
                    <a:ext uri="{FF2B5EF4-FFF2-40B4-BE49-F238E27FC236}">
                      <a16:creationId xmlns:a16="http://schemas.microsoft.com/office/drawing/2014/main" id="{105CF9B1-5EE0-4A19-AFD2-FEAC4D057AF9}"/>
                    </a:ext>
                  </a:extLst>
                </p:cNvPr>
                <p:cNvPicPr/>
                <p:nvPr/>
              </p:nvPicPr>
              <p:blipFill>
                <a:blip r:embed="rId6"/>
                <a:stretch>
                  <a:fillRect/>
                </a:stretch>
              </p:blipFill>
              <p:spPr>
                <a:xfrm>
                  <a:off x="963905" y="1761067"/>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640F13A-0B4D-4776-8513-49799D089E26}"/>
                  </a:ext>
                </a:extLst>
              </p14:cNvPr>
              <p14:cNvContentPartPr/>
              <p14:nvPr/>
            </p14:nvContentPartPr>
            <p14:xfrm>
              <a:off x="1652225" y="2566747"/>
              <a:ext cx="360" cy="9000"/>
            </p14:xfrm>
          </p:contentPart>
        </mc:Choice>
        <mc:Fallback xmlns="">
          <p:pic>
            <p:nvPicPr>
              <p:cNvPr id="10" name="Ink 9">
                <a:extLst>
                  <a:ext uri="{FF2B5EF4-FFF2-40B4-BE49-F238E27FC236}">
                    <a16:creationId xmlns:a16="http://schemas.microsoft.com/office/drawing/2014/main" id="{4640F13A-0B4D-4776-8513-49799D089E26}"/>
                  </a:ext>
                </a:extLst>
              </p:cNvPr>
              <p:cNvPicPr/>
              <p:nvPr/>
            </p:nvPicPr>
            <p:blipFill>
              <a:blip r:embed="rId9"/>
              <a:stretch>
                <a:fillRect/>
              </a:stretch>
            </p:blipFill>
            <p:spPr>
              <a:xfrm>
                <a:off x="1643585" y="2557747"/>
                <a:ext cx="18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6E90F6E-7276-4DA2-AD34-905211FB2C4F}"/>
                  </a:ext>
                </a:extLst>
              </p14:cNvPr>
              <p14:cNvContentPartPr/>
              <p14:nvPr/>
            </p14:nvContentPartPr>
            <p14:xfrm>
              <a:off x="1335065" y="2527507"/>
              <a:ext cx="7200" cy="22680"/>
            </p14:xfrm>
          </p:contentPart>
        </mc:Choice>
        <mc:Fallback xmlns="">
          <p:pic>
            <p:nvPicPr>
              <p:cNvPr id="11" name="Ink 10">
                <a:extLst>
                  <a:ext uri="{FF2B5EF4-FFF2-40B4-BE49-F238E27FC236}">
                    <a16:creationId xmlns:a16="http://schemas.microsoft.com/office/drawing/2014/main" id="{86E90F6E-7276-4DA2-AD34-905211FB2C4F}"/>
                  </a:ext>
                </a:extLst>
              </p:cNvPr>
              <p:cNvPicPr/>
              <p:nvPr/>
            </p:nvPicPr>
            <p:blipFill>
              <a:blip r:embed="rId11"/>
              <a:stretch>
                <a:fillRect/>
              </a:stretch>
            </p:blipFill>
            <p:spPr>
              <a:xfrm>
                <a:off x="1326425" y="2518507"/>
                <a:ext cx="248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7BB3678-EAD8-446B-99DD-3EECBB06DF8F}"/>
                  </a:ext>
                </a:extLst>
              </p14:cNvPr>
              <p14:cNvContentPartPr/>
              <p14:nvPr/>
            </p14:nvContentPartPr>
            <p14:xfrm>
              <a:off x="2533145" y="2524627"/>
              <a:ext cx="360" cy="360"/>
            </p14:xfrm>
          </p:contentPart>
        </mc:Choice>
        <mc:Fallback xmlns="">
          <p:pic>
            <p:nvPicPr>
              <p:cNvPr id="12" name="Ink 11">
                <a:extLst>
                  <a:ext uri="{FF2B5EF4-FFF2-40B4-BE49-F238E27FC236}">
                    <a16:creationId xmlns:a16="http://schemas.microsoft.com/office/drawing/2014/main" id="{17BB3678-EAD8-446B-99DD-3EECBB06DF8F}"/>
                  </a:ext>
                </a:extLst>
              </p:cNvPr>
              <p:cNvPicPr/>
              <p:nvPr/>
            </p:nvPicPr>
            <p:blipFill>
              <a:blip r:embed="rId6"/>
              <a:stretch>
                <a:fillRect/>
              </a:stretch>
            </p:blipFill>
            <p:spPr>
              <a:xfrm>
                <a:off x="2524505" y="2515987"/>
                <a:ext cx="18000" cy="18000"/>
              </a:xfrm>
              <a:prstGeom prst="rect">
                <a:avLst/>
              </a:prstGeom>
            </p:spPr>
          </p:pic>
        </mc:Fallback>
      </mc:AlternateContent>
      <p:graphicFrame>
        <p:nvGraphicFramePr>
          <p:cNvPr id="17" name="Object 16">
            <a:extLst>
              <a:ext uri="{FF2B5EF4-FFF2-40B4-BE49-F238E27FC236}">
                <a16:creationId xmlns:a16="http://schemas.microsoft.com/office/drawing/2014/main" id="{C23098AA-3FA1-43ED-874C-EC8FB6DE6347}"/>
              </a:ext>
            </a:extLst>
          </p:cNvPr>
          <p:cNvGraphicFramePr>
            <a:graphicFrameLocks noChangeAspect="1"/>
          </p:cNvGraphicFramePr>
          <p:nvPr>
            <p:extLst>
              <p:ext uri="{D42A27DB-BD31-4B8C-83A1-F6EECF244321}">
                <p14:modId xmlns:p14="http://schemas.microsoft.com/office/powerpoint/2010/main" val="3182412664"/>
              </p:ext>
            </p:extLst>
          </p:nvPr>
        </p:nvGraphicFramePr>
        <p:xfrm>
          <a:off x="3240415" y="4054909"/>
          <a:ext cx="3057525" cy="1404937"/>
        </p:xfrm>
        <a:graphic>
          <a:graphicData uri="http://schemas.openxmlformats.org/presentationml/2006/ole">
            <mc:AlternateContent xmlns:mc="http://schemas.openxmlformats.org/markup-compatibility/2006">
              <mc:Choice xmlns:v="urn:schemas-microsoft-com:vml" Requires="v">
                <p:oleObj name="Equation" r:id="rId13" imgW="1295280" imgH="596880" progId="Equation.DSMT4">
                  <p:embed/>
                </p:oleObj>
              </mc:Choice>
              <mc:Fallback>
                <p:oleObj name="Equation" r:id="rId13" imgW="1295280" imgH="596880" progId="Equation.DSMT4">
                  <p:embed/>
                  <p:pic>
                    <p:nvPicPr>
                      <p:cNvPr id="17" name="Object 16">
                        <a:extLst>
                          <a:ext uri="{FF2B5EF4-FFF2-40B4-BE49-F238E27FC236}">
                            <a16:creationId xmlns:a16="http://schemas.microsoft.com/office/drawing/2014/main" id="{C23098AA-3FA1-43ED-874C-EC8FB6DE6347}"/>
                          </a:ext>
                        </a:extLst>
                      </p:cNvPr>
                      <p:cNvPicPr/>
                      <p:nvPr/>
                    </p:nvPicPr>
                    <p:blipFill>
                      <a:blip r:embed="rId14"/>
                      <a:stretch>
                        <a:fillRect/>
                      </a:stretch>
                    </p:blipFill>
                    <p:spPr>
                      <a:xfrm>
                        <a:off x="3240415" y="4054909"/>
                        <a:ext cx="3057525" cy="140493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9707C2AD-0B7E-4635-9D8F-5607176EA815}"/>
              </a:ext>
            </a:extLst>
          </p:cNvPr>
          <p:cNvGraphicFramePr>
            <a:graphicFrameLocks noChangeAspect="1"/>
          </p:cNvGraphicFramePr>
          <p:nvPr>
            <p:extLst>
              <p:ext uri="{D42A27DB-BD31-4B8C-83A1-F6EECF244321}">
                <p14:modId xmlns:p14="http://schemas.microsoft.com/office/powerpoint/2010/main" val="437068693"/>
              </p:ext>
            </p:extLst>
          </p:nvPr>
        </p:nvGraphicFramePr>
        <p:xfrm>
          <a:off x="1076687" y="2094923"/>
          <a:ext cx="6415088" cy="1465263"/>
        </p:xfrm>
        <a:graphic>
          <a:graphicData uri="http://schemas.openxmlformats.org/presentationml/2006/ole">
            <mc:AlternateContent xmlns:mc="http://schemas.openxmlformats.org/markup-compatibility/2006">
              <mc:Choice xmlns:v="urn:schemas-microsoft-com:vml" Requires="v">
                <p:oleObj name="Equation" r:id="rId15" imgW="2717640" imgH="622080" progId="Equation.DSMT4">
                  <p:embed/>
                </p:oleObj>
              </mc:Choice>
              <mc:Fallback>
                <p:oleObj name="Equation" r:id="rId15" imgW="2717640" imgH="622080" progId="Equation.DSMT4">
                  <p:embed/>
                  <p:pic>
                    <p:nvPicPr>
                      <p:cNvPr id="17" name="Object 16">
                        <a:extLst>
                          <a:ext uri="{FF2B5EF4-FFF2-40B4-BE49-F238E27FC236}">
                            <a16:creationId xmlns:a16="http://schemas.microsoft.com/office/drawing/2014/main" id="{C23098AA-3FA1-43ED-874C-EC8FB6DE6347}"/>
                          </a:ext>
                        </a:extLst>
                      </p:cNvPr>
                      <p:cNvPicPr/>
                      <p:nvPr/>
                    </p:nvPicPr>
                    <p:blipFill>
                      <a:blip r:embed="rId16"/>
                      <a:stretch>
                        <a:fillRect/>
                      </a:stretch>
                    </p:blipFill>
                    <p:spPr>
                      <a:xfrm>
                        <a:off x="1076687" y="2094923"/>
                        <a:ext cx="6415088" cy="1465263"/>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4A86696A-E46A-4E90-A59F-8579A0F51788}"/>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75292688"/>
      </p:ext>
    </p:extLst>
  </p:cSld>
  <p:clrMapOvr>
    <a:masterClrMapping/>
  </p:clrMapOvr>
  <mc:AlternateContent xmlns:mc="http://schemas.openxmlformats.org/markup-compatibility/2006" xmlns:p14="http://schemas.microsoft.com/office/powerpoint/2010/main">
    <mc:Choice Requires="p14">
      <p:transition spd="slow" p14:dur="2000" advTm="119967"/>
    </mc:Choice>
    <mc:Fallback xmlns="">
      <p:transition spd="slow" advTm="119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a system of two initial-value problems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a:t>
            </a:r>
          </a:p>
          <a:p>
            <a:endParaRPr lang="en-US" dirty="0"/>
          </a:p>
          <a:p>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grpSp>
        <p:nvGrpSpPr>
          <p:cNvPr id="9" name="Group 8">
            <a:extLst>
              <a:ext uri="{FF2B5EF4-FFF2-40B4-BE49-F238E27FC236}">
                <a16:creationId xmlns:a16="http://schemas.microsoft.com/office/drawing/2014/main" id="{87F95012-4A07-4C2A-B19A-086209DF2751}"/>
              </a:ext>
            </a:extLst>
          </p:cNvPr>
          <p:cNvGrpSpPr/>
          <p:nvPr/>
        </p:nvGrpSpPr>
        <p:grpSpPr>
          <a:xfrm>
            <a:off x="5996726" y="1538004"/>
            <a:ext cx="360" cy="360"/>
            <a:chOff x="972905" y="1769707"/>
            <a:chExt cx="360" cy="36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670CB04-EDD3-469A-A4D0-6431E5023450}"/>
                    </a:ext>
                  </a:extLst>
                </p14:cNvPr>
                <p14:cNvContentPartPr/>
                <p14:nvPr/>
              </p14:nvContentPartPr>
              <p14:xfrm>
                <a:off x="972905" y="1769707"/>
                <a:ext cx="360" cy="360"/>
              </p14:xfrm>
            </p:contentPart>
          </mc:Choice>
          <mc:Fallback xmlns="">
            <p:pic>
              <p:nvPicPr>
                <p:cNvPr id="5" name="Ink 4">
                  <a:extLst>
                    <a:ext uri="{FF2B5EF4-FFF2-40B4-BE49-F238E27FC236}">
                      <a16:creationId xmlns:a16="http://schemas.microsoft.com/office/drawing/2014/main" id="{C670CB04-EDD3-469A-A4D0-6431E5023450}"/>
                    </a:ext>
                  </a:extLst>
                </p:cNvPr>
                <p:cNvPicPr/>
                <p:nvPr/>
              </p:nvPicPr>
              <p:blipFill>
                <a:blip r:embed="rId6"/>
                <a:stretch>
                  <a:fillRect/>
                </a:stretch>
              </p:blipFill>
              <p:spPr>
                <a:xfrm>
                  <a:off x="963905" y="17610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05CF9B1-5EE0-4A19-AFD2-FEAC4D057AF9}"/>
                    </a:ext>
                  </a:extLst>
                </p14:cNvPr>
                <p14:cNvContentPartPr/>
                <p14:nvPr/>
              </p14:nvContentPartPr>
              <p14:xfrm>
                <a:off x="972905" y="1769707"/>
                <a:ext cx="360" cy="360"/>
              </p14:xfrm>
            </p:contentPart>
          </mc:Choice>
          <mc:Fallback xmlns="">
            <p:pic>
              <p:nvPicPr>
                <p:cNvPr id="6" name="Ink 5">
                  <a:extLst>
                    <a:ext uri="{FF2B5EF4-FFF2-40B4-BE49-F238E27FC236}">
                      <a16:creationId xmlns:a16="http://schemas.microsoft.com/office/drawing/2014/main" id="{105CF9B1-5EE0-4A19-AFD2-FEAC4D057AF9}"/>
                    </a:ext>
                  </a:extLst>
                </p:cNvPr>
                <p:cNvPicPr/>
                <p:nvPr/>
              </p:nvPicPr>
              <p:blipFill>
                <a:blip r:embed="rId6"/>
                <a:stretch>
                  <a:fillRect/>
                </a:stretch>
              </p:blipFill>
              <p:spPr>
                <a:xfrm>
                  <a:off x="963905" y="1761067"/>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640F13A-0B4D-4776-8513-49799D089E26}"/>
                  </a:ext>
                </a:extLst>
              </p14:cNvPr>
              <p14:cNvContentPartPr/>
              <p14:nvPr/>
            </p14:nvContentPartPr>
            <p14:xfrm>
              <a:off x="1652225" y="2566747"/>
              <a:ext cx="360" cy="9000"/>
            </p14:xfrm>
          </p:contentPart>
        </mc:Choice>
        <mc:Fallback xmlns="">
          <p:pic>
            <p:nvPicPr>
              <p:cNvPr id="10" name="Ink 9">
                <a:extLst>
                  <a:ext uri="{FF2B5EF4-FFF2-40B4-BE49-F238E27FC236}">
                    <a16:creationId xmlns:a16="http://schemas.microsoft.com/office/drawing/2014/main" id="{4640F13A-0B4D-4776-8513-49799D089E26}"/>
                  </a:ext>
                </a:extLst>
              </p:cNvPr>
              <p:cNvPicPr/>
              <p:nvPr/>
            </p:nvPicPr>
            <p:blipFill>
              <a:blip r:embed="rId9"/>
              <a:stretch>
                <a:fillRect/>
              </a:stretch>
            </p:blipFill>
            <p:spPr>
              <a:xfrm>
                <a:off x="1643585" y="2557747"/>
                <a:ext cx="18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6E90F6E-7276-4DA2-AD34-905211FB2C4F}"/>
                  </a:ext>
                </a:extLst>
              </p14:cNvPr>
              <p14:cNvContentPartPr/>
              <p14:nvPr/>
            </p14:nvContentPartPr>
            <p14:xfrm>
              <a:off x="1335065" y="2527507"/>
              <a:ext cx="7200" cy="22680"/>
            </p14:xfrm>
          </p:contentPart>
        </mc:Choice>
        <mc:Fallback xmlns="">
          <p:pic>
            <p:nvPicPr>
              <p:cNvPr id="11" name="Ink 10">
                <a:extLst>
                  <a:ext uri="{FF2B5EF4-FFF2-40B4-BE49-F238E27FC236}">
                    <a16:creationId xmlns:a16="http://schemas.microsoft.com/office/drawing/2014/main" id="{86E90F6E-7276-4DA2-AD34-905211FB2C4F}"/>
                  </a:ext>
                </a:extLst>
              </p:cNvPr>
              <p:cNvPicPr/>
              <p:nvPr/>
            </p:nvPicPr>
            <p:blipFill>
              <a:blip r:embed="rId11"/>
              <a:stretch>
                <a:fillRect/>
              </a:stretch>
            </p:blipFill>
            <p:spPr>
              <a:xfrm>
                <a:off x="1326425" y="2518507"/>
                <a:ext cx="248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7BB3678-EAD8-446B-99DD-3EECBB06DF8F}"/>
                  </a:ext>
                </a:extLst>
              </p14:cNvPr>
              <p14:cNvContentPartPr/>
              <p14:nvPr/>
            </p14:nvContentPartPr>
            <p14:xfrm>
              <a:off x="2533145" y="2524627"/>
              <a:ext cx="360" cy="360"/>
            </p14:xfrm>
          </p:contentPart>
        </mc:Choice>
        <mc:Fallback xmlns="">
          <p:pic>
            <p:nvPicPr>
              <p:cNvPr id="12" name="Ink 11">
                <a:extLst>
                  <a:ext uri="{FF2B5EF4-FFF2-40B4-BE49-F238E27FC236}">
                    <a16:creationId xmlns:a16="http://schemas.microsoft.com/office/drawing/2014/main" id="{17BB3678-EAD8-446B-99DD-3EECBB06DF8F}"/>
                  </a:ext>
                </a:extLst>
              </p:cNvPr>
              <p:cNvPicPr/>
              <p:nvPr/>
            </p:nvPicPr>
            <p:blipFill>
              <a:blip r:embed="rId6"/>
              <a:stretch>
                <a:fillRect/>
              </a:stretch>
            </p:blipFill>
            <p:spPr>
              <a:xfrm>
                <a:off x="2524505" y="2515987"/>
                <a:ext cx="18000" cy="18000"/>
              </a:xfrm>
              <a:prstGeom prst="rect">
                <a:avLst/>
              </a:prstGeom>
            </p:spPr>
          </p:pic>
        </mc:Fallback>
      </mc:AlternateContent>
      <p:graphicFrame>
        <p:nvGraphicFramePr>
          <p:cNvPr id="16" name="Object 15">
            <a:extLst>
              <a:ext uri="{FF2B5EF4-FFF2-40B4-BE49-F238E27FC236}">
                <a16:creationId xmlns:a16="http://schemas.microsoft.com/office/drawing/2014/main" id="{E51A250B-BD61-4F2E-B112-44040FBE0769}"/>
              </a:ext>
            </a:extLst>
          </p:cNvPr>
          <p:cNvGraphicFramePr>
            <a:graphicFrameLocks noChangeAspect="1"/>
          </p:cNvGraphicFramePr>
          <p:nvPr>
            <p:extLst>
              <p:ext uri="{D42A27DB-BD31-4B8C-83A1-F6EECF244321}">
                <p14:modId xmlns:p14="http://schemas.microsoft.com/office/powerpoint/2010/main" val="1567319949"/>
              </p:ext>
            </p:extLst>
          </p:nvPr>
        </p:nvGraphicFramePr>
        <p:xfrm>
          <a:off x="3090969" y="2255043"/>
          <a:ext cx="2808287" cy="1608138"/>
        </p:xfrm>
        <a:graphic>
          <a:graphicData uri="http://schemas.openxmlformats.org/presentationml/2006/ole">
            <mc:AlternateContent xmlns:mc="http://schemas.openxmlformats.org/markup-compatibility/2006">
              <mc:Choice xmlns:v="urn:schemas-microsoft-com:vml" Requires="v">
                <p:oleObj name="Equation" r:id="rId13" imgW="1307880" imgH="749160" progId="Equation.DSMT4">
                  <p:embed/>
                </p:oleObj>
              </mc:Choice>
              <mc:Fallback>
                <p:oleObj name="Equation" r:id="rId13" imgW="1307880" imgH="749160" progId="Equation.DSMT4">
                  <p:embed/>
                  <p:pic>
                    <p:nvPicPr>
                      <p:cNvPr id="16" name="Object 15">
                        <a:extLst>
                          <a:ext uri="{FF2B5EF4-FFF2-40B4-BE49-F238E27FC236}">
                            <a16:creationId xmlns:a16="http://schemas.microsoft.com/office/drawing/2014/main" id="{E51A250B-BD61-4F2E-B112-44040FBE0769}"/>
                          </a:ext>
                        </a:extLst>
                      </p:cNvPr>
                      <p:cNvPicPr/>
                      <p:nvPr/>
                    </p:nvPicPr>
                    <p:blipFill>
                      <a:blip r:embed="rId14"/>
                      <a:stretch>
                        <a:fillRect/>
                      </a:stretch>
                    </p:blipFill>
                    <p:spPr>
                      <a:xfrm>
                        <a:off x="3090969" y="2255043"/>
                        <a:ext cx="2808287" cy="1608138"/>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3577F0EE-3EA7-4266-A6F5-7697E9717257}"/>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12119804"/>
      </p:ext>
    </p:extLst>
  </p:cSld>
  <p:clrMapOvr>
    <a:masterClrMapping/>
  </p:clrMapOvr>
  <mc:AlternateContent xmlns:mc="http://schemas.openxmlformats.org/markup-compatibility/2006" xmlns:p14="http://schemas.microsoft.com/office/powerpoint/2010/main">
    <mc:Choice Requires="p14">
      <p:transition spd="slow" p14:dur="2000" advTm="18356"/>
    </mc:Choice>
    <mc:Fallback xmlns="">
      <p:transition spd="slow" advTm="18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a system of two initial-value problems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The right-hand side defines a matrix:</a:t>
            </a:r>
          </a:p>
          <a:p>
            <a:endParaRPr lang="en-US" dirty="0"/>
          </a:p>
          <a:p>
            <a:endParaRPr lang="en-US" dirty="0"/>
          </a:p>
          <a:p>
            <a:endParaRPr lang="en-US" dirty="0"/>
          </a:p>
          <a:p>
            <a:endParaRPr lang="en-US" dirty="0"/>
          </a:p>
          <a:p>
            <a:endParaRPr lang="en-US" dirty="0"/>
          </a:p>
          <a:p>
            <a:r>
              <a:rPr lang="en-US" dirty="0"/>
              <a:t>The matrix </a:t>
            </a:r>
            <a:r>
              <a:rPr lang="en-US" i="1" dirty="0"/>
              <a:t>A </a:t>
            </a:r>
            <a:r>
              <a:rPr lang="en-US" dirty="0"/>
              <a:t>has these eigenvalues and eigenvectors</a:t>
            </a:r>
          </a:p>
          <a:p>
            <a:endParaRPr lang="en-US" dirty="0"/>
          </a:p>
          <a:p>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grpSp>
        <p:nvGrpSpPr>
          <p:cNvPr id="9" name="Group 8">
            <a:extLst>
              <a:ext uri="{FF2B5EF4-FFF2-40B4-BE49-F238E27FC236}">
                <a16:creationId xmlns:a16="http://schemas.microsoft.com/office/drawing/2014/main" id="{87F95012-4A07-4C2A-B19A-086209DF2751}"/>
              </a:ext>
            </a:extLst>
          </p:cNvPr>
          <p:cNvGrpSpPr/>
          <p:nvPr/>
        </p:nvGrpSpPr>
        <p:grpSpPr>
          <a:xfrm>
            <a:off x="5996726" y="1538004"/>
            <a:ext cx="360" cy="360"/>
            <a:chOff x="972905" y="1769707"/>
            <a:chExt cx="360" cy="36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670CB04-EDD3-469A-A4D0-6431E5023450}"/>
                    </a:ext>
                  </a:extLst>
                </p14:cNvPr>
                <p14:cNvContentPartPr/>
                <p14:nvPr/>
              </p14:nvContentPartPr>
              <p14:xfrm>
                <a:off x="972905" y="1769707"/>
                <a:ext cx="360" cy="360"/>
              </p14:xfrm>
            </p:contentPart>
          </mc:Choice>
          <mc:Fallback xmlns="">
            <p:pic>
              <p:nvPicPr>
                <p:cNvPr id="5" name="Ink 4">
                  <a:extLst>
                    <a:ext uri="{FF2B5EF4-FFF2-40B4-BE49-F238E27FC236}">
                      <a16:creationId xmlns:a16="http://schemas.microsoft.com/office/drawing/2014/main" id="{C670CB04-EDD3-469A-A4D0-6431E5023450}"/>
                    </a:ext>
                  </a:extLst>
                </p:cNvPr>
                <p:cNvPicPr/>
                <p:nvPr/>
              </p:nvPicPr>
              <p:blipFill>
                <a:blip r:embed="rId6"/>
                <a:stretch>
                  <a:fillRect/>
                </a:stretch>
              </p:blipFill>
              <p:spPr>
                <a:xfrm>
                  <a:off x="963905" y="17610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05CF9B1-5EE0-4A19-AFD2-FEAC4D057AF9}"/>
                    </a:ext>
                  </a:extLst>
                </p14:cNvPr>
                <p14:cNvContentPartPr/>
                <p14:nvPr/>
              </p14:nvContentPartPr>
              <p14:xfrm>
                <a:off x="972905" y="1769707"/>
                <a:ext cx="360" cy="360"/>
              </p14:xfrm>
            </p:contentPart>
          </mc:Choice>
          <mc:Fallback xmlns="">
            <p:pic>
              <p:nvPicPr>
                <p:cNvPr id="6" name="Ink 5">
                  <a:extLst>
                    <a:ext uri="{FF2B5EF4-FFF2-40B4-BE49-F238E27FC236}">
                      <a16:creationId xmlns:a16="http://schemas.microsoft.com/office/drawing/2014/main" id="{105CF9B1-5EE0-4A19-AFD2-FEAC4D057AF9}"/>
                    </a:ext>
                  </a:extLst>
                </p:cNvPr>
                <p:cNvPicPr/>
                <p:nvPr/>
              </p:nvPicPr>
              <p:blipFill>
                <a:blip r:embed="rId6"/>
                <a:stretch>
                  <a:fillRect/>
                </a:stretch>
              </p:blipFill>
              <p:spPr>
                <a:xfrm>
                  <a:off x="963905" y="1761067"/>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640F13A-0B4D-4776-8513-49799D089E26}"/>
                  </a:ext>
                </a:extLst>
              </p14:cNvPr>
              <p14:cNvContentPartPr/>
              <p14:nvPr/>
            </p14:nvContentPartPr>
            <p14:xfrm>
              <a:off x="1652225" y="2566747"/>
              <a:ext cx="360" cy="9000"/>
            </p14:xfrm>
          </p:contentPart>
        </mc:Choice>
        <mc:Fallback xmlns="">
          <p:pic>
            <p:nvPicPr>
              <p:cNvPr id="10" name="Ink 9">
                <a:extLst>
                  <a:ext uri="{FF2B5EF4-FFF2-40B4-BE49-F238E27FC236}">
                    <a16:creationId xmlns:a16="http://schemas.microsoft.com/office/drawing/2014/main" id="{4640F13A-0B4D-4776-8513-49799D089E26}"/>
                  </a:ext>
                </a:extLst>
              </p:cNvPr>
              <p:cNvPicPr/>
              <p:nvPr/>
            </p:nvPicPr>
            <p:blipFill>
              <a:blip r:embed="rId9"/>
              <a:stretch>
                <a:fillRect/>
              </a:stretch>
            </p:blipFill>
            <p:spPr>
              <a:xfrm>
                <a:off x="1643585" y="2557747"/>
                <a:ext cx="18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6E90F6E-7276-4DA2-AD34-905211FB2C4F}"/>
                  </a:ext>
                </a:extLst>
              </p14:cNvPr>
              <p14:cNvContentPartPr/>
              <p14:nvPr/>
            </p14:nvContentPartPr>
            <p14:xfrm>
              <a:off x="1335065" y="2527507"/>
              <a:ext cx="7200" cy="22680"/>
            </p14:xfrm>
          </p:contentPart>
        </mc:Choice>
        <mc:Fallback xmlns="">
          <p:pic>
            <p:nvPicPr>
              <p:cNvPr id="11" name="Ink 10">
                <a:extLst>
                  <a:ext uri="{FF2B5EF4-FFF2-40B4-BE49-F238E27FC236}">
                    <a16:creationId xmlns:a16="http://schemas.microsoft.com/office/drawing/2014/main" id="{86E90F6E-7276-4DA2-AD34-905211FB2C4F}"/>
                  </a:ext>
                </a:extLst>
              </p:cNvPr>
              <p:cNvPicPr/>
              <p:nvPr/>
            </p:nvPicPr>
            <p:blipFill>
              <a:blip r:embed="rId11"/>
              <a:stretch>
                <a:fillRect/>
              </a:stretch>
            </p:blipFill>
            <p:spPr>
              <a:xfrm>
                <a:off x="1326425" y="2518507"/>
                <a:ext cx="248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7BB3678-EAD8-446B-99DD-3EECBB06DF8F}"/>
                  </a:ext>
                </a:extLst>
              </p14:cNvPr>
              <p14:cNvContentPartPr/>
              <p14:nvPr/>
            </p14:nvContentPartPr>
            <p14:xfrm>
              <a:off x="2533145" y="2524627"/>
              <a:ext cx="360" cy="360"/>
            </p14:xfrm>
          </p:contentPart>
        </mc:Choice>
        <mc:Fallback xmlns="">
          <p:pic>
            <p:nvPicPr>
              <p:cNvPr id="12" name="Ink 11">
                <a:extLst>
                  <a:ext uri="{FF2B5EF4-FFF2-40B4-BE49-F238E27FC236}">
                    <a16:creationId xmlns:a16="http://schemas.microsoft.com/office/drawing/2014/main" id="{17BB3678-EAD8-446B-99DD-3EECBB06DF8F}"/>
                  </a:ext>
                </a:extLst>
              </p:cNvPr>
              <p:cNvPicPr/>
              <p:nvPr/>
            </p:nvPicPr>
            <p:blipFill>
              <a:blip r:embed="rId6"/>
              <a:stretch>
                <a:fillRect/>
              </a:stretch>
            </p:blipFill>
            <p:spPr>
              <a:xfrm>
                <a:off x="2524505" y="2515987"/>
                <a:ext cx="18000" cy="18000"/>
              </a:xfrm>
              <a:prstGeom prst="rect">
                <a:avLst/>
              </a:prstGeom>
            </p:spPr>
          </p:pic>
        </mc:Fallback>
      </mc:AlternateContent>
      <p:graphicFrame>
        <p:nvGraphicFramePr>
          <p:cNvPr id="14" name="Object 13">
            <a:extLst>
              <a:ext uri="{FF2B5EF4-FFF2-40B4-BE49-F238E27FC236}">
                <a16:creationId xmlns:a16="http://schemas.microsoft.com/office/drawing/2014/main" id="{6C7D5286-B253-487E-A536-73B8890516A7}"/>
              </a:ext>
            </a:extLst>
          </p:cNvPr>
          <p:cNvGraphicFramePr>
            <a:graphicFrameLocks noChangeAspect="1"/>
          </p:cNvGraphicFramePr>
          <p:nvPr>
            <p:extLst>
              <p:ext uri="{D42A27DB-BD31-4B8C-83A1-F6EECF244321}">
                <p14:modId xmlns:p14="http://schemas.microsoft.com/office/powerpoint/2010/main" val="3766451691"/>
              </p:ext>
            </p:extLst>
          </p:nvPr>
        </p:nvGraphicFramePr>
        <p:xfrm>
          <a:off x="3934546" y="2432316"/>
          <a:ext cx="1949450" cy="928687"/>
        </p:xfrm>
        <a:graphic>
          <a:graphicData uri="http://schemas.openxmlformats.org/presentationml/2006/ole">
            <mc:AlternateContent xmlns:mc="http://schemas.openxmlformats.org/markup-compatibility/2006">
              <mc:Choice xmlns:v="urn:schemas-microsoft-com:vml" Requires="v">
                <p:oleObj name="Equation" r:id="rId13" imgW="825480" imgH="393480" progId="Equation.DSMT4">
                  <p:embed/>
                </p:oleObj>
              </mc:Choice>
              <mc:Fallback>
                <p:oleObj name="Equation" r:id="rId13" imgW="825480" imgH="393480" progId="Equation.DSMT4">
                  <p:embed/>
                  <p:pic>
                    <p:nvPicPr>
                      <p:cNvPr id="14" name="Object 13">
                        <a:extLst>
                          <a:ext uri="{FF2B5EF4-FFF2-40B4-BE49-F238E27FC236}">
                            <a16:creationId xmlns:a16="http://schemas.microsoft.com/office/drawing/2014/main" id="{6C7D5286-B253-487E-A536-73B8890516A7}"/>
                          </a:ext>
                        </a:extLst>
                      </p:cNvPr>
                      <p:cNvPicPr/>
                      <p:nvPr/>
                    </p:nvPicPr>
                    <p:blipFill>
                      <a:blip r:embed="rId14"/>
                      <a:stretch>
                        <a:fillRect/>
                      </a:stretch>
                    </p:blipFill>
                    <p:spPr>
                      <a:xfrm>
                        <a:off x="3934546" y="2432316"/>
                        <a:ext cx="1949450" cy="92868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47FED2D7-CF53-43A2-A020-855868C2CAD4}"/>
              </a:ext>
            </a:extLst>
          </p:cNvPr>
          <p:cNvGraphicFramePr>
            <a:graphicFrameLocks noChangeAspect="1"/>
          </p:cNvGraphicFramePr>
          <p:nvPr>
            <p:extLst>
              <p:ext uri="{D42A27DB-BD31-4B8C-83A1-F6EECF244321}">
                <p14:modId xmlns:p14="http://schemas.microsoft.com/office/powerpoint/2010/main" val="1426130177"/>
              </p:ext>
            </p:extLst>
          </p:nvPr>
        </p:nvGraphicFramePr>
        <p:xfrm>
          <a:off x="834137" y="2119579"/>
          <a:ext cx="2808287" cy="1608138"/>
        </p:xfrm>
        <a:graphic>
          <a:graphicData uri="http://schemas.openxmlformats.org/presentationml/2006/ole">
            <mc:AlternateContent xmlns:mc="http://schemas.openxmlformats.org/markup-compatibility/2006">
              <mc:Choice xmlns:v="urn:schemas-microsoft-com:vml" Requires="v">
                <p:oleObj name="Equation" r:id="rId15" imgW="1307880" imgH="749160" progId="Equation.DSMT4">
                  <p:embed/>
                </p:oleObj>
              </mc:Choice>
              <mc:Fallback>
                <p:oleObj name="Equation" r:id="rId15" imgW="1307880" imgH="749160" progId="Equation.DSMT4">
                  <p:embed/>
                  <p:pic>
                    <p:nvPicPr>
                      <p:cNvPr id="16" name="Object 15">
                        <a:extLst>
                          <a:ext uri="{FF2B5EF4-FFF2-40B4-BE49-F238E27FC236}">
                            <a16:creationId xmlns:a16="http://schemas.microsoft.com/office/drawing/2014/main" id="{E51A250B-BD61-4F2E-B112-44040FBE0769}"/>
                          </a:ext>
                        </a:extLst>
                      </p:cNvPr>
                      <p:cNvPicPr/>
                      <p:nvPr/>
                    </p:nvPicPr>
                    <p:blipFill>
                      <a:blip r:embed="rId16"/>
                      <a:stretch>
                        <a:fillRect/>
                      </a:stretch>
                    </p:blipFill>
                    <p:spPr>
                      <a:xfrm>
                        <a:off x="834137" y="2119579"/>
                        <a:ext cx="2808287" cy="1608138"/>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7A1C067A-C940-4682-87E4-7673466FE129}"/>
              </a:ext>
            </a:extLst>
          </p:cNvPr>
          <p:cNvGraphicFramePr>
            <a:graphicFrameLocks noChangeAspect="1"/>
          </p:cNvGraphicFramePr>
          <p:nvPr>
            <p:extLst>
              <p:ext uri="{D42A27DB-BD31-4B8C-83A1-F6EECF244321}">
                <p14:modId xmlns:p14="http://schemas.microsoft.com/office/powerpoint/2010/main" val="2061261716"/>
              </p:ext>
            </p:extLst>
          </p:nvPr>
        </p:nvGraphicFramePr>
        <p:xfrm>
          <a:off x="2649183" y="4639913"/>
          <a:ext cx="1198563" cy="928687"/>
        </p:xfrm>
        <a:graphic>
          <a:graphicData uri="http://schemas.openxmlformats.org/presentationml/2006/ole">
            <mc:AlternateContent xmlns:mc="http://schemas.openxmlformats.org/markup-compatibility/2006">
              <mc:Choice xmlns:v="urn:schemas-microsoft-com:vml" Requires="v">
                <p:oleObj name="Equation" r:id="rId17" imgW="507960" imgH="393480" progId="Equation.DSMT4">
                  <p:embed/>
                </p:oleObj>
              </mc:Choice>
              <mc:Fallback>
                <p:oleObj name="Equation" r:id="rId17" imgW="507960" imgH="393480" progId="Equation.DSMT4">
                  <p:embed/>
                  <p:pic>
                    <p:nvPicPr>
                      <p:cNvPr id="14" name="Object 13">
                        <a:extLst>
                          <a:ext uri="{FF2B5EF4-FFF2-40B4-BE49-F238E27FC236}">
                            <a16:creationId xmlns:a16="http://schemas.microsoft.com/office/drawing/2014/main" id="{6C7D5286-B253-487E-A536-73B8890516A7}"/>
                          </a:ext>
                        </a:extLst>
                      </p:cNvPr>
                      <p:cNvPicPr/>
                      <p:nvPr/>
                    </p:nvPicPr>
                    <p:blipFill>
                      <a:blip r:embed="rId18"/>
                      <a:stretch>
                        <a:fillRect/>
                      </a:stretch>
                    </p:blipFill>
                    <p:spPr>
                      <a:xfrm>
                        <a:off x="2649183" y="4639913"/>
                        <a:ext cx="1198563" cy="928687"/>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ADA12444-9AE3-4CD9-A120-08FEDA9DF786}"/>
              </a:ext>
            </a:extLst>
          </p:cNvPr>
          <p:cNvGraphicFramePr>
            <a:graphicFrameLocks noChangeAspect="1"/>
          </p:cNvGraphicFramePr>
          <p:nvPr>
            <p:extLst>
              <p:ext uri="{D42A27DB-BD31-4B8C-83A1-F6EECF244321}">
                <p14:modId xmlns:p14="http://schemas.microsoft.com/office/powerpoint/2010/main" val="1834496082"/>
              </p:ext>
            </p:extLst>
          </p:nvPr>
        </p:nvGraphicFramePr>
        <p:xfrm>
          <a:off x="4618038" y="4639120"/>
          <a:ext cx="1019175" cy="928687"/>
        </p:xfrm>
        <a:graphic>
          <a:graphicData uri="http://schemas.openxmlformats.org/presentationml/2006/ole">
            <mc:AlternateContent xmlns:mc="http://schemas.openxmlformats.org/markup-compatibility/2006">
              <mc:Choice xmlns:v="urn:schemas-microsoft-com:vml" Requires="v">
                <p:oleObj name="Equation" r:id="rId19" imgW="431640" imgH="393480" progId="Equation.DSMT4">
                  <p:embed/>
                </p:oleObj>
              </mc:Choice>
              <mc:Fallback>
                <p:oleObj name="Equation" r:id="rId19" imgW="431640" imgH="393480" progId="Equation.DSMT4">
                  <p:embed/>
                  <p:pic>
                    <p:nvPicPr>
                      <p:cNvPr id="17" name="Object 16">
                        <a:extLst>
                          <a:ext uri="{FF2B5EF4-FFF2-40B4-BE49-F238E27FC236}">
                            <a16:creationId xmlns:a16="http://schemas.microsoft.com/office/drawing/2014/main" id="{7A1C067A-C940-4682-87E4-7673466FE129}"/>
                          </a:ext>
                        </a:extLst>
                      </p:cNvPr>
                      <p:cNvPicPr/>
                      <p:nvPr/>
                    </p:nvPicPr>
                    <p:blipFill>
                      <a:blip r:embed="rId20"/>
                      <a:stretch>
                        <a:fillRect/>
                      </a:stretch>
                    </p:blipFill>
                    <p:spPr>
                      <a:xfrm>
                        <a:off x="4618038" y="4639120"/>
                        <a:ext cx="1019175" cy="928687"/>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DF93C725-776F-42A8-B807-CB3AD5D83AC2}"/>
              </a:ext>
            </a:extLst>
          </p:cNvPr>
          <p:cNvGraphicFramePr>
            <a:graphicFrameLocks noChangeAspect="1"/>
          </p:cNvGraphicFramePr>
          <p:nvPr>
            <p:extLst>
              <p:ext uri="{D42A27DB-BD31-4B8C-83A1-F6EECF244321}">
                <p14:modId xmlns:p14="http://schemas.microsoft.com/office/powerpoint/2010/main" val="695892752"/>
              </p:ext>
            </p:extLst>
          </p:nvPr>
        </p:nvGraphicFramePr>
        <p:xfrm>
          <a:off x="6312150" y="2065604"/>
          <a:ext cx="2427287" cy="1662113"/>
        </p:xfrm>
        <a:graphic>
          <a:graphicData uri="http://schemas.openxmlformats.org/presentationml/2006/ole">
            <mc:AlternateContent xmlns:mc="http://schemas.openxmlformats.org/markup-compatibility/2006">
              <mc:Choice xmlns:v="urn:schemas-microsoft-com:vml" Requires="v">
                <p:oleObj name="Equation" r:id="rId21" imgW="1130040" imgH="774360" progId="Equation.DSMT4">
                  <p:embed/>
                </p:oleObj>
              </mc:Choice>
              <mc:Fallback>
                <p:oleObj name="Equation" r:id="rId21" imgW="1130040" imgH="774360" progId="Equation.DSMT4">
                  <p:embed/>
                  <p:pic>
                    <p:nvPicPr>
                      <p:cNvPr id="15" name="Object 14">
                        <a:extLst>
                          <a:ext uri="{FF2B5EF4-FFF2-40B4-BE49-F238E27FC236}">
                            <a16:creationId xmlns:a16="http://schemas.microsoft.com/office/drawing/2014/main" id="{47FED2D7-CF53-43A2-A020-855868C2CAD4}"/>
                          </a:ext>
                        </a:extLst>
                      </p:cNvPr>
                      <p:cNvPicPr/>
                      <p:nvPr/>
                    </p:nvPicPr>
                    <p:blipFill>
                      <a:blip r:embed="rId22"/>
                      <a:stretch>
                        <a:fillRect/>
                      </a:stretch>
                    </p:blipFill>
                    <p:spPr>
                      <a:xfrm>
                        <a:off x="6312150" y="2065604"/>
                        <a:ext cx="2427287" cy="1662113"/>
                      </a:xfrm>
                      <a:prstGeom prst="rect">
                        <a:avLst/>
                      </a:prstGeom>
                    </p:spPr>
                  </p:pic>
                </p:oleObj>
              </mc:Fallback>
            </mc:AlternateContent>
          </a:graphicData>
        </a:graphic>
      </p:graphicFrame>
      <p:pic>
        <p:nvPicPr>
          <p:cNvPr id="22" name="Audio 21">
            <a:hlinkClick r:id="" action="ppaction://media"/>
            <a:extLst>
              <a:ext uri="{FF2B5EF4-FFF2-40B4-BE49-F238E27FC236}">
                <a16:creationId xmlns:a16="http://schemas.microsoft.com/office/drawing/2014/main" id="{5415BCC8-B8B9-4943-B587-11C24C6A79D5}"/>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60863350"/>
      </p:ext>
    </p:extLst>
  </p:cSld>
  <p:clrMapOvr>
    <a:masterClrMapping/>
  </p:clrMapOvr>
  <mc:AlternateContent xmlns:mc="http://schemas.openxmlformats.org/markup-compatibility/2006" xmlns:p14="http://schemas.microsoft.com/office/powerpoint/2010/main">
    <mc:Choice Requires="p14">
      <p:transition spd="slow" p14:dur="2000" advTm="80592"/>
    </mc:Choice>
    <mc:Fallback xmlns="">
      <p:transition spd="slow" advTm="80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a system of two initial-value problems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With these eigenvalue-eigenvector pairs,</a:t>
            </a:r>
            <a:br>
              <a:rPr lang="en-US" dirty="0"/>
            </a:br>
            <a:r>
              <a:rPr lang="en-US" dirty="0"/>
              <a:t>	we claim the solution is</a:t>
            </a:r>
          </a:p>
          <a:p>
            <a:endParaRPr lang="en-US" dirty="0"/>
          </a:p>
          <a:p>
            <a:endParaRPr lang="en-US" dirty="0"/>
          </a:p>
          <a:p>
            <a:endParaRPr lang="en-US" dirty="0"/>
          </a:p>
          <a:p>
            <a:pPr lvl="1"/>
            <a:r>
              <a:rPr lang="en-US" dirty="0"/>
              <a:t>If you prefer:</a:t>
            </a:r>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grpSp>
        <p:nvGrpSpPr>
          <p:cNvPr id="9" name="Group 8">
            <a:extLst>
              <a:ext uri="{FF2B5EF4-FFF2-40B4-BE49-F238E27FC236}">
                <a16:creationId xmlns:a16="http://schemas.microsoft.com/office/drawing/2014/main" id="{87F95012-4A07-4C2A-B19A-086209DF2751}"/>
              </a:ext>
            </a:extLst>
          </p:cNvPr>
          <p:cNvGrpSpPr/>
          <p:nvPr/>
        </p:nvGrpSpPr>
        <p:grpSpPr>
          <a:xfrm>
            <a:off x="5996726" y="1538004"/>
            <a:ext cx="360" cy="360"/>
            <a:chOff x="972905" y="1769707"/>
            <a:chExt cx="360" cy="36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670CB04-EDD3-469A-A4D0-6431E5023450}"/>
                    </a:ext>
                  </a:extLst>
                </p14:cNvPr>
                <p14:cNvContentPartPr/>
                <p14:nvPr/>
              </p14:nvContentPartPr>
              <p14:xfrm>
                <a:off x="972905" y="1769707"/>
                <a:ext cx="360" cy="360"/>
              </p14:xfrm>
            </p:contentPart>
          </mc:Choice>
          <mc:Fallback xmlns="">
            <p:pic>
              <p:nvPicPr>
                <p:cNvPr id="5" name="Ink 4">
                  <a:extLst>
                    <a:ext uri="{FF2B5EF4-FFF2-40B4-BE49-F238E27FC236}">
                      <a16:creationId xmlns:a16="http://schemas.microsoft.com/office/drawing/2014/main" id="{C670CB04-EDD3-469A-A4D0-6431E5023450}"/>
                    </a:ext>
                  </a:extLst>
                </p:cNvPr>
                <p:cNvPicPr/>
                <p:nvPr/>
              </p:nvPicPr>
              <p:blipFill>
                <a:blip r:embed="rId6"/>
                <a:stretch>
                  <a:fillRect/>
                </a:stretch>
              </p:blipFill>
              <p:spPr>
                <a:xfrm>
                  <a:off x="963905" y="17610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05CF9B1-5EE0-4A19-AFD2-FEAC4D057AF9}"/>
                    </a:ext>
                  </a:extLst>
                </p14:cNvPr>
                <p14:cNvContentPartPr/>
                <p14:nvPr/>
              </p14:nvContentPartPr>
              <p14:xfrm>
                <a:off x="972905" y="1769707"/>
                <a:ext cx="360" cy="360"/>
              </p14:xfrm>
            </p:contentPart>
          </mc:Choice>
          <mc:Fallback xmlns="">
            <p:pic>
              <p:nvPicPr>
                <p:cNvPr id="6" name="Ink 5">
                  <a:extLst>
                    <a:ext uri="{FF2B5EF4-FFF2-40B4-BE49-F238E27FC236}">
                      <a16:creationId xmlns:a16="http://schemas.microsoft.com/office/drawing/2014/main" id="{105CF9B1-5EE0-4A19-AFD2-FEAC4D057AF9}"/>
                    </a:ext>
                  </a:extLst>
                </p:cNvPr>
                <p:cNvPicPr/>
                <p:nvPr/>
              </p:nvPicPr>
              <p:blipFill>
                <a:blip r:embed="rId6"/>
                <a:stretch>
                  <a:fillRect/>
                </a:stretch>
              </p:blipFill>
              <p:spPr>
                <a:xfrm>
                  <a:off x="963905" y="1761067"/>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640F13A-0B4D-4776-8513-49799D089E26}"/>
                  </a:ext>
                </a:extLst>
              </p14:cNvPr>
              <p14:cNvContentPartPr/>
              <p14:nvPr/>
            </p14:nvContentPartPr>
            <p14:xfrm>
              <a:off x="1652225" y="2566747"/>
              <a:ext cx="360" cy="9000"/>
            </p14:xfrm>
          </p:contentPart>
        </mc:Choice>
        <mc:Fallback xmlns="">
          <p:pic>
            <p:nvPicPr>
              <p:cNvPr id="10" name="Ink 9">
                <a:extLst>
                  <a:ext uri="{FF2B5EF4-FFF2-40B4-BE49-F238E27FC236}">
                    <a16:creationId xmlns:a16="http://schemas.microsoft.com/office/drawing/2014/main" id="{4640F13A-0B4D-4776-8513-49799D089E26}"/>
                  </a:ext>
                </a:extLst>
              </p:cNvPr>
              <p:cNvPicPr/>
              <p:nvPr/>
            </p:nvPicPr>
            <p:blipFill>
              <a:blip r:embed="rId9"/>
              <a:stretch>
                <a:fillRect/>
              </a:stretch>
            </p:blipFill>
            <p:spPr>
              <a:xfrm>
                <a:off x="1643585" y="2557747"/>
                <a:ext cx="18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6E90F6E-7276-4DA2-AD34-905211FB2C4F}"/>
                  </a:ext>
                </a:extLst>
              </p14:cNvPr>
              <p14:cNvContentPartPr/>
              <p14:nvPr/>
            </p14:nvContentPartPr>
            <p14:xfrm>
              <a:off x="1335065" y="2527507"/>
              <a:ext cx="7200" cy="22680"/>
            </p14:xfrm>
          </p:contentPart>
        </mc:Choice>
        <mc:Fallback xmlns="">
          <p:pic>
            <p:nvPicPr>
              <p:cNvPr id="11" name="Ink 10">
                <a:extLst>
                  <a:ext uri="{FF2B5EF4-FFF2-40B4-BE49-F238E27FC236}">
                    <a16:creationId xmlns:a16="http://schemas.microsoft.com/office/drawing/2014/main" id="{86E90F6E-7276-4DA2-AD34-905211FB2C4F}"/>
                  </a:ext>
                </a:extLst>
              </p:cNvPr>
              <p:cNvPicPr/>
              <p:nvPr/>
            </p:nvPicPr>
            <p:blipFill>
              <a:blip r:embed="rId11"/>
              <a:stretch>
                <a:fillRect/>
              </a:stretch>
            </p:blipFill>
            <p:spPr>
              <a:xfrm>
                <a:off x="1326425" y="2518507"/>
                <a:ext cx="248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7BB3678-EAD8-446B-99DD-3EECBB06DF8F}"/>
                  </a:ext>
                </a:extLst>
              </p14:cNvPr>
              <p14:cNvContentPartPr/>
              <p14:nvPr/>
            </p14:nvContentPartPr>
            <p14:xfrm>
              <a:off x="2533145" y="2524627"/>
              <a:ext cx="360" cy="360"/>
            </p14:xfrm>
          </p:contentPart>
        </mc:Choice>
        <mc:Fallback xmlns="">
          <p:pic>
            <p:nvPicPr>
              <p:cNvPr id="12" name="Ink 11">
                <a:extLst>
                  <a:ext uri="{FF2B5EF4-FFF2-40B4-BE49-F238E27FC236}">
                    <a16:creationId xmlns:a16="http://schemas.microsoft.com/office/drawing/2014/main" id="{17BB3678-EAD8-446B-99DD-3EECBB06DF8F}"/>
                  </a:ext>
                </a:extLst>
              </p:cNvPr>
              <p:cNvPicPr/>
              <p:nvPr/>
            </p:nvPicPr>
            <p:blipFill>
              <a:blip r:embed="rId6"/>
              <a:stretch>
                <a:fillRect/>
              </a:stretch>
            </p:blipFill>
            <p:spPr>
              <a:xfrm>
                <a:off x="2524505" y="2515987"/>
                <a:ext cx="18000" cy="18000"/>
              </a:xfrm>
              <a:prstGeom prst="rect">
                <a:avLst/>
              </a:prstGeom>
            </p:spPr>
          </p:pic>
        </mc:Fallback>
      </mc:AlternateContent>
      <p:graphicFrame>
        <p:nvGraphicFramePr>
          <p:cNvPr id="15" name="Object 14">
            <a:extLst>
              <a:ext uri="{FF2B5EF4-FFF2-40B4-BE49-F238E27FC236}">
                <a16:creationId xmlns:a16="http://schemas.microsoft.com/office/drawing/2014/main" id="{47FED2D7-CF53-43A2-A020-855868C2CAD4}"/>
              </a:ext>
            </a:extLst>
          </p:cNvPr>
          <p:cNvGraphicFramePr>
            <a:graphicFrameLocks noChangeAspect="1"/>
          </p:cNvGraphicFramePr>
          <p:nvPr>
            <p:extLst>
              <p:ext uri="{D42A27DB-BD31-4B8C-83A1-F6EECF244321}">
                <p14:modId xmlns:p14="http://schemas.microsoft.com/office/powerpoint/2010/main" val="2683758020"/>
              </p:ext>
            </p:extLst>
          </p:nvPr>
        </p:nvGraphicFramePr>
        <p:xfrm>
          <a:off x="2533145" y="2402504"/>
          <a:ext cx="3679825" cy="900113"/>
        </p:xfrm>
        <a:graphic>
          <a:graphicData uri="http://schemas.openxmlformats.org/presentationml/2006/ole">
            <mc:AlternateContent xmlns:mc="http://schemas.openxmlformats.org/markup-compatibility/2006">
              <mc:Choice xmlns:v="urn:schemas-microsoft-com:vml" Requires="v">
                <p:oleObj name="Equation" r:id="rId13" imgW="1714320" imgH="419040" progId="Equation.DSMT4">
                  <p:embed/>
                </p:oleObj>
              </mc:Choice>
              <mc:Fallback>
                <p:oleObj name="Equation" r:id="rId13" imgW="1714320" imgH="419040" progId="Equation.DSMT4">
                  <p:embed/>
                  <p:pic>
                    <p:nvPicPr>
                      <p:cNvPr id="15" name="Object 14">
                        <a:extLst>
                          <a:ext uri="{FF2B5EF4-FFF2-40B4-BE49-F238E27FC236}">
                            <a16:creationId xmlns:a16="http://schemas.microsoft.com/office/drawing/2014/main" id="{47FED2D7-CF53-43A2-A020-855868C2CAD4}"/>
                          </a:ext>
                        </a:extLst>
                      </p:cNvPr>
                      <p:cNvPicPr/>
                      <p:nvPr/>
                    </p:nvPicPr>
                    <p:blipFill>
                      <a:blip r:embed="rId14"/>
                      <a:stretch>
                        <a:fillRect/>
                      </a:stretch>
                    </p:blipFill>
                    <p:spPr>
                      <a:xfrm>
                        <a:off x="2533145" y="2402504"/>
                        <a:ext cx="3679825" cy="90011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C19CD692-C6EC-49EB-A79D-025030D5EA81}"/>
              </a:ext>
            </a:extLst>
          </p:cNvPr>
          <p:cNvGraphicFramePr>
            <a:graphicFrameLocks noChangeAspect="1"/>
          </p:cNvGraphicFramePr>
          <p:nvPr>
            <p:extLst>
              <p:ext uri="{D42A27DB-BD31-4B8C-83A1-F6EECF244321}">
                <p14:modId xmlns:p14="http://schemas.microsoft.com/office/powerpoint/2010/main" val="1499683472"/>
              </p:ext>
            </p:extLst>
          </p:nvPr>
        </p:nvGraphicFramePr>
        <p:xfrm>
          <a:off x="2841774" y="3995457"/>
          <a:ext cx="2508250" cy="954088"/>
        </p:xfrm>
        <a:graphic>
          <a:graphicData uri="http://schemas.openxmlformats.org/presentationml/2006/ole">
            <mc:AlternateContent xmlns:mc="http://schemas.openxmlformats.org/markup-compatibility/2006">
              <mc:Choice xmlns:v="urn:schemas-microsoft-com:vml" Requires="v">
                <p:oleObj name="Equation" r:id="rId15" imgW="1168200" imgH="444240" progId="Equation.DSMT4">
                  <p:embed/>
                </p:oleObj>
              </mc:Choice>
              <mc:Fallback>
                <p:oleObj name="Equation" r:id="rId15" imgW="1168200" imgH="444240" progId="Equation.DSMT4">
                  <p:embed/>
                  <p:pic>
                    <p:nvPicPr>
                      <p:cNvPr id="15" name="Object 14">
                        <a:extLst>
                          <a:ext uri="{FF2B5EF4-FFF2-40B4-BE49-F238E27FC236}">
                            <a16:creationId xmlns:a16="http://schemas.microsoft.com/office/drawing/2014/main" id="{47FED2D7-CF53-43A2-A020-855868C2CAD4}"/>
                          </a:ext>
                        </a:extLst>
                      </p:cNvPr>
                      <p:cNvPicPr/>
                      <p:nvPr/>
                    </p:nvPicPr>
                    <p:blipFill>
                      <a:blip r:embed="rId16"/>
                      <a:stretch>
                        <a:fillRect/>
                      </a:stretch>
                    </p:blipFill>
                    <p:spPr>
                      <a:xfrm>
                        <a:off x="2841774" y="3995457"/>
                        <a:ext cx="2508250" cy="954088"/>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E1B153E9-4C4A-44BE-8B1F-C110C6BFCE83}"/>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148465"/>
      </p:ext>
    </p:extLst>
  </p:cSld>
  <p:clrMapOvr>
    <a:masterClrMapping/>
  </p:clrMapOvr>
  <mc:AlternateContent xmlns:mc="http://schemas.openxmlformats.org/markup-compatibility/2006" xmlns:p14="http://schemas.microsoft.com/office/powerpoint/2010/main">
    <mc:Choice Requires="p14">
      <p:transition spd="slow" p14:dur="2000" advTm="60830"/>
    </mc:Choice>
    <mc:Fallback xmlns="">
      <p:transition spd="slow" advTm="6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a system of two initial-value problems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Suppose we know that at time </a:t>
            </a:r>
            <a:r>
              <a:rPr lang="en-US" i="1" dirty="0">
                <a:latin typeface="Times New Roman" panose="02020603050405020304" pitchFamily="18" charset="0"/>
              </a:rPr>
              <a:t>t</a:t>
            </a:r>
            <a:r>
              <a:rPr lang="en-US" dirty="0">
                <a:latin typeface="Times New Roman" panose="02020603050405020304" pitchFamily="18" charset="0"/>
              </a:rPr>
              <a:t> = 0</a:t>
            </a:r>
            <a:r>
              <a:rPr lang="en-US" dirty="0"/>
              <a:t>,</a:t>
            </a:r>
            <a:br>
              <a:rPr lang="en-US" dirty="0"/>
            </a:br>
            <a:r>
              <a:rPr lang="en-US" dirty="0"/>
              <a:t>	both functions have these initial values:</a:t>
            </a:r>
          </a:p>
          <a:p>
            <a:endParaRPr lang="en-US" dirty="0"/>
          </a:p>
          <a:p>
            <a:endParaRPr lang="en-US" dirty="0"/>
          </a:p>
          <a:p>
            <a:endParaRPr lang="en-US" dirty="0"/>
          </a:p>
          <a:p>
            <a:pPr lvl="1"/>
            <a:r>
              <a:rPr lang="en-US" dirty="0"/>
              <a:t>In this case, we have:</a:t>
            </a:r>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grpSp>
        <p:nvGrpSpPr>
          <p:cNvPr id="9" name="Group 8">
            <a:extLst>
              <a:ext uri="{FF2B5EF4-FFF2-40B4-BE49-F238E27FC236}">
                <a16:creationId xmlns:a16="http://schemas.microsoft.com/office/drawing/2014/main" id="{87F95012-4A07-4C2A-B19A-086209DF2751}"/>
              </a:ext>
            </a:extLst>
          </p:cNvPr>
          <p:cNvGrpSpPr/>
          <p:nvPr/>
        </p:nvGrpSpPr>
        <p:grpSpPr>
          <a:xfrm>
            <a:off x="5996726" y="1538004"/>
            <a:ext cx="360" cy="360"/>
            <a:chOff x="972905" y="1769707"/>
            <a:chExt cx="360" cy="36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670CB04-EDD3-469A-A4D0-6431E5023450}"/>
                    </a:ext>
                  </a:extLst>
                </p14:cNvPr>
                <p14:cNvContentPartPr/>
                <p14:nvPr/>
              </p14:nvContentPartPr>
              <p14:xfrm>
                <a:off x="972905" y="1769707"/>
                <a:ext cx="360" cy="360"/>
              </p14:xfrm>
            </p:contentPart>
          </mc:Choice>
          <mc:Fallback xmlns="">
            <p:pic>
              <p:nvPicPr>
                <p:cNvPr id="5" name="Ink 4">
                  <a:extLst>
                    <a:ext uri="{FF2B5EF4-FFF2-40B4-BE49-F238E27FC236}">
                      <a16:creationId xmlns:a16="http://schemas.microsoft.com/office/drawing/2014/main" id="{C670CB04-EDD3-469A-A4D0-6431E5023450}"/>
                    </a:ext>
                  </a:extLst>
                </p:cNvPr>
                <p:cNvPicPr/>
                <p:nvPr/>
              </p:nvPicPr>
              <p:blipFill>
                <a:blip r:embed="rId6"/>
                <a:stretch>
                  <a:fillRect/>
                </a:stretch>
              </p:blipFill>
              <p:spPr>
                <a:xfrm>
                  <a:off x="963905" y="17610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05CF9B1-5EE0-4A19-AFD2-FEAC4D057AF9}"/>
                    </a:ext>
                  </a:extLst>
                </p14:cNvPr>
                <p14:cNvContentPartPr/>
                <p14:nvPr/>
              </p14:nvContentPartPr>
              <p14:xfrm>
                <a:off x="972905" y="1769707"/>
                <a:ext cx="360" cy="360"/>
              </p14:xfrm>
            </p:contentPart>
          </mc:Choice>
          <mc:Fallback xmlns="">
            <p:pic>
              <p:nvPicPr>
                <p:cNvPr id="6" name="Ink 5">
                  <a:extLst>
                    <a:ext uri="{FF2B5EF4-FFF2-40B4-BE49-F238E27FC236}">
                      <a16:creationId xmlns:a16="http://schemas.microsoft.com/office/drawing/2014/main" id="{105CF9B1-5EE0-4A19-AFD2-FEAC4D057AF9}"/>
                    </a:ext>
                  </a:extLst>
                </p:cNvPr>
                <p:cNvPicPr/>
                <p:nvPr/>
              </p:nvPicPr>
              <p:blipFill>
                <a:blip r:embed="rId6"/>
                <a:stretch>
                  <a:fillRect/>
                </a:stretch>
              </p:blipFill>
              <p:spPr>
                <a:xfrm>
                  <a:off x="963905" y="1761067"/>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640F13A-0B4D-4776-8513-49799D089E26}"/>
                  </a:ext>
                </a:extLst>
              </p14:cNvPr>
              <p14:cNvContentPartPr/>
              <p14:nvPr/>
            </p14:nvContentPartPr>
            <p14:xfrm>
              <a:off x="1652225" y="2566747"/>
              <a:ext cx="360" cy="9000"/>
            </p14:xfrm>
          </p:contentPart>
        </mc:Choice>
        <mc:Fallback xmlns="">
          <p:pic>
            <p:nvPicPr>
              <p:cNvPr id="10" name="Ink 9">
                <a:extLst>
                  <a:ext uri="{FF2B5EF4-FFF2-40B4-BE49-F238E27FC236}">
                    <a16:creationId xmlns:a16="http://schemas.microsoft.com/office/drawing/2014/main" id="{4640F13A-0B4D-4776-8513-49799D089E26}"/>
                  </a:ext>
                </a:extLst>
              </p:cNvPr>
              <p:cNvPicPr/>
              <p:nvPr/>
            </p:nvPicPr>
            <p:blipFill>
              <a:blip r:embed="rId9"/>
              <a:stretch>
                <a:fillRect/>
              </a:stretch>
            </p:blipFill>
            <p:spPr>
              <a:xfrm>
                <a:off x="1643585" y="2557747"/>
                <a:ext cx="18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6E90F6E-7276-4DA2-AD34-905211FB2C4F}"/>
                  </a:ext>
                </a:extLst>
              </p14:cNvPr>
              <p14:cNvContentPartPr/>
              <p14:nvPr/>
            </p14:nvContentPartPr>
            <p14:xfrm>
              <a:off x="1335065" y="2527507"/>
              <a:ext cx="7200" cy="22680"/>
            </p14:xfrm>
          </p:contentPart>
        </mc:Choice>
        <mc:Fallback xmlns="">
          <p:pic>
            <p:nvPicPr>
              <p:cNvPr id="11" name="Ink 10">
                <a:extLst>
                  <a:ext uri="{FF2B5EF4-FFF2-40B4-BE49-F238E27FC236}">
                    <a16:creationId xmlns:a16="http://schemas.microsoft.com/office/drawing/2014/main" id="{86E90F6E-7276-4DA2-AD34-905211FB2C4F}"/>
                  </a:ext>
                </a:extLst>
              </p:cNvPr>
              <p:cNvPicPr/>
              <p:nvPr/>
            </p:nvPicPr>
            <p:blipFill>
              <a:blip r:embed="rId11"/>
              <a:stretch>
                <a:fillRect/>
              </a:stretch>
            </p:blipFill>
            <p:spPr>
              <a:xfrm>
                <a:off x="1326425" y="2518507"/>
                <a:ext cx="248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7BB3678-EAD8-446B-99DD-3EECBB06DF8F}"/>
                  </a:ext>
                </a:extLst>
              </p14:cNvPr>
              <p14:cNvContentPartPr/>
              <p14:nvPr/>
            </p14:nvContentPartPr>
            <p14:xfrm>
              <a:off x="2533145" y="2524627"/>
              <a:ext cx="360" cy="360"/>
            </p14:xfrm>
          </p:contentPart>
        </mc:Choice>
        <mc:Fallback xmlns="">
          <p:pic>
            <p:nvPicPr>
              <p:cNvPr id="12" name="Ink 11">
                <a:extLst>
                  <a:ext uri="{FF2B5EF4-FFF2-40B4-BE49-F238E27FC236}">
                    <a16:creationId xmlns:a16="http://schemas.microsoft.com/office/drawing/2014/main" id="{17BB3678-EAD8-446B-99DD-3EECBB06DF8F}"/>
                  </a:ext>
                </a:extLst>
              </p:cNvPr>
              <p:cNvPicPr/>
              <p:nvPr/>
            </p:nvPicPr>
            <p:blipFill>
              <a:blip r:embed="rId6"/>
              <a:stretch>
                <a:fillRect/>
              </a:stretch>
            </p:blipFill>
            <p:spPr>
              <a:xfrm>
                <a:off x="2524505" y="2515987"/>
                <a:ext cx="18000" cy="18000"/>
              </a:xfrm>
              <a:prstGeom prst="rect">
                <a:avLst/>
              </a:prstGeom>
            </p:spPr>
          </p:pic>
        </mc:Fallback>
      </mc:AlternateContent>
      <p:graphicFrame>
        <p:nvGraphicFramePr>
          <p:cNvPr id="15" name="Object 14">
            <a:extLst>
              <a:ext uri="{FF2B5EF4-FFF2-40B4-BE49-F238E27FC236}">
                <a16:creationId xmlns:a16="http://schemas.microsoft.com/office/drawing/2014/main" id="{47FED2D7-CF53-43A2-A020-855868C2CAD4}"/>
              </a:ext>
            </a:extLst>
          </p:cNvPr>
          <p:cNvGraphicFramePr>
            <a:graphicFrameLocks noChangeAspect="1"/>
          </p:cNvGraphicFramePr>
          <p:nvPr>
            <p:extLst>
              <p:ext uri="{D42A27DB-BD31-4B8C-83A1-F6EECF244321}">
                <p14:modId xmlns:p14="http://schemas.microsoft.com/office/powerpoint/2010/main" val="1160548001"/>
              </p:ext>
            </p:extLst>
          </p:nvPr>
        </p:nvGraphicFramePr>
        <p:xfrm>
          <a:off x="4130675" y="4073525"/>
          <a:ext cx="3733800" cy="900113"/>
        </p:xfrm>
        <a:graphic>
          <a:graphicData uri="http://schemas.openxmlformats.org/presentationml/2006/ole">
            <mc:AlternateContent xmlns:mc="http://schemas.openxmlformats.org/markup-compatibility/2006">
              <mc:Choice xmlns:v="urn:schemas-microsoft-com:vml" Requires="v">
                <p:oleObj name="Equation" r:id="rId13" imgW="1739880" imgH="419040" progId="Equation.DSMT4">
                  <p:embed/>
                </p:oleObj>
              </mc:Choice>
              <mc:Fallback>
                <p:oleObj name="Equation" r:id="rId13" imgW="1739880" imgH="419040" progId="Equation.DSMT4">
                  <p:embed/>
                  <p:pic>
                    <p:nvPicPr>
                      <p:cNvPr id="15" name="Object 14">
                        <a:extLst>
                          <a:ext uri="{FF2B5EF4-FFF2-40B4-BE49-F238E27FC236}">
                            <a16:creationId xmlns:a16="http://schemas.microsoft.com/office/drawing/2014/main" id="{47FED2D7-CF53-43A2-A020-855868C2CAD4}"/>
                          </a:ext>
                        </a:extLst>
                      </p:cNvPr>
                      <p:cNvPicPr/>
                      <p:nvPr/>
                    </p:nvPicPr>
                    <p:blipFill>
                      <a:blip r:embed="rId14"/>
                      <a:stretch>
                        <a:fillRect/>
                      </a:stretch>
                    </p:blipFill>
                    <p:spPr>
                      <a:xfrm>
                        <a:off x="4130675" y="4073525"/>
                        <a:ext cx="3733800" cy="90011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C19CD692-C6EC-49EB-A79D-025030D5EA81}"/>
              </a:ext>
            </a:extLst>
          </p:cNvPr>
          <p:cNvGraphicFramePr>
            <a:graphicFrameLocks noChangeAspect="1"/>
          </p:cNvGraphicFramePr>
          <p:nvPr>
            <p:extLst>
              <p:ext uri="{D42A27DB-BD31-4B8C-83A1-F6EECF244321}">
                <p14:modId xmlns:p14="http://schemas.microsoft.com/office/powerpoint/2010/main" val="70362216"/>
              </p:ext>
            </p:extLst>
          </p:nvPr>
        </p:nvGraphicFramePr>
        <p:xfrm>
          <a:off x="1428750" y="4100513"/>
          <a:ext cx="2317750" cy="900112"/>
        </p:xfrm>
        <a:graphic>
          <a:graphicData uri="http://schemas.openxmlformats.org/presentationml/2006/ole">
            <mc:AlternateContent xmlns:mc="http://schemas.openxmlformats.org/markup-compatibility/2006">
              <mc:Choice xmlns:v="urn:schemas-microsoft-com:vml" Requires="v">
                <p:oleObj name="Equation" r:id="rId15" imgW="1079280" imgH="419040" progId="Equation.DSMT4">
                  <p:embed/>
                </p:oleObj>
              </mc:Choice>
              <mc:Fallback>
                <p:oleObj name="Equation" r:id="rId15" imgW="1079280" imgH="419040" progId="Equation.DSMT4">
                  <p:embed/>
                  <p:pic>
                    <p:nvPicPr>
                      <p:cNvPr id="19" name="Object 18">
                        <a:extLst>
                          <a:ext uri="{FF2B5EF4-FFF2-40B4-BE49-F238E27FC236}">
                            <a16:creationId xmlns:a16="http://schemas.microsoft.com/office/drawing/2014/main" id="{C19CD692-C6EC-49EB-A79D-025030D5EA81}"/>
                          </a:ext>
                        </a:extLst>
                      </p:cNvPr>
                      <p:cNvPicPr/>
                      <p:nvPr/>
                    </p:nvPicPr>
                    <p:blipFill>
                      <a:blip r:embed="rId16"/>
                      <a:stretch>
                        <a:fillRect/>
                      </a:stretch>
                    </p:blipFill>
                    <p:spPr>
                      <a:xfrm>
                        <a:off x="1428750" y="4100513"/>
                        <a:ext cx="2317750" cy="90011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1F86A58E-ED7B-4EFD-A683-C3F66B1E7B88}"/>
              </a:ext>
            </a:extLst>
          </p:cNvPr>
          <p:cNvGraphicFramePr>
            <a:graphicFrameLocks noChangeAspect="1"/>
          </p:cNvGraphicFramePr>
          <p:nvPr>
            <p:extLst>
              <p:ext uri="{D42A27DB-BD31-4B8C-83A1-F6EECF244321}">
                <p14:modId xmlns:p14="http://schemas.microsoft.com/office/powerpoint/2010/main" val="3325507442"/>
              </p:ext>
            </p:extLst>
          </p:nvPr>
        </p:nvGraphicFramePr>
        <p:xfrm>
          <a:off x="5132388" y="2524125"/>
          <a:ext cx="1036637" cy="901700"/>
        </p:xfrm>
        <a:graphic>
          <a:graphicData uri="http://schemas.openxmlformats.org/presentationml/2006/ole">
            <mc:AlternateContent xmlns:mc="http://schemas.openxmlformats.org/markup-compatibility/2006">
              <mc:Choice xmlns:v="urn:schemas-microsoft-com:vml" Requires="v">
                <p:oleObj name="Equation" r:id="rId17" imgW="482400" imgH="419040" progId="Equation.DSMT4">
                  <p:embed/>
                </p:oleObj>
              </mc:Choice>
              <mc:Fallback>
                <p:oleObj name="Equation" r:id="rId17" imgW="482400" imgH="419040" progId="Equation.DSMT4">
                  <p:embed/>
                  <p:pic>
                    <p:nvPicPr>
                      <p:cNvPr id="19" name="Object 18">
                        <a:extLst>
                          <a:ext uri="{FF2B5EF4-FFF2-40B4-BE49-F238E27FC236}">
                            <a16:creationId xmlns:a16="http://schemas.microsoft.com/office/drawing/2014/main" id="{C19CD692-C6EC-49EB-A79D-025030D5EA81}"/>
                          </a:ext>
                        </a:extLst>
                      </p:cNvPr>
                      <p:cNvPicPr/>
                      <p:nvPr/>
                    </p:nvPicPr>
                    <p:blipFill>
                      <a:blip r:embed="rId18"/>
                      <a:stretch>
                        <a:fillRect/>
                      </a:stretch>
                    </p:blipFill>
                    <p:spPr>
                      <a:xfrm>
                        <a:off x="5132388" y="2524125"/>
                        <a:ext cx="1036637" cy="9017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3F575A4C-4A7E-4505-9EC1-23C9A45D2EA6}"/>
              </a:ext>
            </a:extLst>
          </p:cNvPr>
          <p:cNvGraphicFramePr>
            <a:graphicFrameLocks noChangeAspect="1"/>
          </p:cNvGraphicFramePr>
          <p:nvPr>
            <p:extLst>
              <p:ext uri="{D42A27DB-BD31-4B8C-83A1-F6EECF244321}">
                <p14:modId xmlns:p14="http://schemas.microsoft.com/office/powerpoint/2010/main" val="2519205293"/>
              </p:ext>
            </p:extLst>
          </p:nvPr>
        </p:nvGraphicFramePr>
        <p:xfrm>
          <a:off x="2568575" y="2538413"/>
          <a:ext cx="1635125" cy="900112"/>
        </p:xfrm>
        <a:graphic>
          <a:graphicData uri="http://schemas.openxmlformats.org/presentationml/2006/ole">
            <mc:AlternateContent xmlns:mc="http://schemas.openxmlformats.org/markup-compatibility/2006">
              <mc:Choice xmlns:v="urn:schemas-microsoft-com:vml" Requires="v">
                <p:oleObj name="Equation" r:id="rId19" imgW="761760" imgH="419040" progId="Equation.DSMT4">
                  <p:embed/>
                </p:oleObj>
              </mc:Choice>
              <mc:Fallback>
                <p:oleObj name="Equation" r:id="rId19" imgW="761760" imgH="419040" progId="Equation.DSMT4">
                  <p:embed/>
                  <p:pic>
                    <p:nvPicPr>
                      <p:cNvPr id="15" name="Object 14">
                        <a:extLst>
                          <a:ext uri="{FF2B5EF4-FFF2-40B4-BE49-F238E27FC236}">
                            <a16:creationId xmlns:a16="http://schemas.microsoft.com/office/drawing/2014/main" id="{47FED2D7-CF53-43A2-A020-855868C2CAD4}"/>
                          </a:ext>
                        </a:extLst>
                      </p:cNvPr>
                      <p:cNvPicPr/>
                      <p:nvPr/>
                    </p:nvPicPr>
                    <p:blipFill>
                      <a:blip r:embed="rId20"/>
                      <a:stretch>
                        <a:fillRect/>
                      </a:stretch>
                    </p:blipFill>
                    <p:spPr>
                      <a:xfrm>
                        <a:off x="2568575" y="2538413"/>
                        <a:ext cx="1635125" cy="900112"/>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351F870F-B531-481D-9399-FD75513FDDE4}"/>
              </a:ext>
            </a:extLst>
          </p:cNvPr>
          <p:cNvGraphicFramePr>
            <a:graphicFrameLocks noChangeAspect="1"/>
          </p:cNvGraphicFramePr>
          <p:nvPr>
            <p:extLst>
              <p:ext uri="{D42A27DB-BD31-4B8C-83A1-F6EECF244321}">
                <p14:modId xmlns:p14="http://schemas.microsoft.com/office/powerpoint/2010/main" val="3552460250"/>
              </p:ext>
            </p:extLst>
          </p:nvPr>
        </p:nvGraphicFramePr>
        <p:xfrm>
          <a:off x="955772" y="5297876"/>
          <a:ext cx="1608138" cy="844550"/>
        </p:xfrm>
        <a:graphic>
          <a:graphicData uri="http://schemas.openxmlformats.org/presentationml/2006/ole">
            <mc:AlternateContent xmlns:mc="http://schemas.openxmlformats.org/markup-compatibility/2006">
              <mc:Choice xmlns:v="urn:schemas-microsoft-com:vml" Requires="v">
                <p:oleObj name="Equation" r:id="rId21" imgW="749160" imgH="393480" progId="Equation.DSMT4">
                  <p:embed/>
                </p:oleObj>
              </mc:Choice>
              <mc:Fallback>
                <p:oleObj name="Equation" r:id="rId21" imgW="749160" imgH="393480" progId="Equation.DSMT4">
                  <p:embed/>
                  <p:pic>
                    <p:nvPicPr>
                      <p:cNvPr id="15" name="Object 14">
                        <a:extLst>
                          <a:ext uri="{FF2B5EF4-FFF2-40B4-BE49-F238E27FC236}">
                            <a16:creationId xmlns:a16="http://schemas.microsoft.com/office/drawing/2014/main" id="{47FED2D7-CF53-43A2-A020-855868C2CAD4}"/>
                          </a:ext>
                        </a:extLst>
                      </p:cNvPr>
                      <p:cNvPicPr/>
                      <p:nvPr/>
                    </p:nvPicPr>
                    <p:blipFill>
                      <a:blip r:embed="rId22"/>
                      <a:stretch>
                        <a:fillRect/>
                      </a:stretch>
                    </p:blipFill>
                    <p:spPr>
                      <a:xfrm>
                        <a:off x="955772" y="5297876"/>
                        <a:ext cx="1608138" cy="84455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E1191236-DE1D-4B7A-ABE6-BDA8814C1262}"/>
              </a:ext>
            </a:extLst>
          </p:cNvPr>
          <p:cNvGraphicFramePr>
            <a:graphicFrameLocks noChangeAspect="1"/>
          </p:cNvGraphicFramePr>
          <p:nvPr>
            <p:extLst>
              <p:ext uri="{D42A27DB-BD31-4B8C-83A1-F6EECF244321}">
                <p14:modId xmlns:p14="http://schemas.microsoft.com/office/powerpoint/2010/main" val="3352886096"/>
              </p:ext>
            </p:extLst>
          </p:nvPr>
        </p:nvGraphicFramePr>
        <p:xfrm>
          <a:off x="5295900" y="5224463"/>
          <a:ext cx="1744663" cy="842962"/>
        </p:xfrm>
        <a:graphic>
          <a:graphicData uri="http://schemas.openxmlformats.org/presentationml/2006/ole">
            <mc:AlternateContent xmlns:mc="http://schemas.openxmlformats.org/markup-compatibility/2006">
              <mc:Choice xmlns:v="urn:schemas-microsoft-com:vml" Requires="v">
                <p:oleObj name="Equation" r:id="rId23" imgW="812520" imgH="393480" progId="Equation.DSMT4">
                  <p:embed/>
                </p:oleObj>
              </mc:Choice>
              <mc:Fallback>
                <p:oleObj name="Equation" r:id="rId23" imgW="812520" imgH="393480" progId="Equation.DSMT4">
                  <p:embed/>
                  <p:pic>
                    <p:nvPicPr>
                      <p:cNvPr id="18" name="Object 17">
                        <a:extLst>
                          <a:ext uri="{FF2B5EF4-FFF2-40B4-BE49-F238E27FC236}">
                            <a16:creationId xmlns:a16="http://schemas.microsoft.com/office/drawing/2014/main" id="{351F870F-B531-481D-9399-FD75513FDDE4}"/>
                          </a:ext>
                        </a:extLst>
                      </p:cNvPr>
                      <p:cNvPicPr/>
                      <p:nvPr/>
                    </p:nvPicPr>
                    <p:blipFill>
                      <a:blip r:embed="rId24"/>
                      <a:stretch>
                        <a:fillRect/>
                      </a:stretch>
                    </p:blipFill>
                    <p:spPr>
                      <a:xfrm>
                        <a:off x="5295900" y="5224463"/>
                        <a:ext cx="1744663" cy="842962"/>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028DBDE6-B38C-4424-82ED-6C99ECCDDDDF}"/>
              </a:ext>
            </a:extLst>
          </p:cNvPr>
          <p:cNvGraphicFramePr>
            <a:graphicFrameLocks noChangeAspect="1"/>
          </p:cNvGraphicFramePr>
          <p:nvPr>
            <p:extLst>
              <p:ext uri="{D42A27DB-BD31-4B8C-83A1-F6EECF244321}">
                <p14:modId xmlns:p14="http://schemas.microsoft.com/office/powerpoint/2010/main" val="4208398923"/>
              </p:ext>
            </p:extLst>
          </p:nvPr>
        </p:nvGraphicFramePr>
        <p:xfrm>
          <a:off x="2569190" y="5289183"/>
          <a:ext cx="1935162" cy="844550"/>
        </p:xfrm>
        <a:graphic>
          <a:graphicData uri="http://schemas.openxmlformats.org/presentationml/2006/ole">
            <mc:AlternateContent xmlns:mc="http://schemas.openxmlformats.org/markup-compatibility/2006">
              <mc:Choice xmlns:v="urn:schemas-microsoft-com:vml" Requires="v">
                <p:oleObj name="Equation" r:id="rId25" imgW="901440" imgH="393480" progId="Equation.DSMT4">
                  <p:embed/>
                </p:oleObj>
              </mc:Choice>
              <mc:Fallback>
                <p:oleObj name="Equation" r:id="rId25" imgW="901440" imgH="393480" progId="Equation.DSMT4">
                  <p:embed/>
                  <p:pic>
                    <p:nvPicPr>
                      <p:cNvPr id="18" name="Object 17">
                        <a:extLst>
                          <a:ext uri="{FF2B5EF4-FFF2-40B4-BE49-F238E27FC236}">
                            <a16:creationId xmlns:a16="http://schemas.microsoft.com/office/drawing/2014/main" id="{351F870F-B531-481D-9399-FD75513FDDE4}"/>
                          </a:ext>
                        </a:extLst>
                      </p:cNvPr>
                      <p:cNvPicPr/>
                      <p:nvPr/>
                    </p:nvPicPr>
                    <p:blipFill>
                      <a:blip r:embed="rId26"/>
                      <a:stretch>
                        <a:fillRect/>
                      </a:stretch>
                    </p:blipFill>
                    <p:spPr>
                      <a:xfrm>
                        <a:off x="2569190" y="5289183"/>
                        <a:ext cx="1935162" cy="844550"/>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8CA60599-9B02-4FFB-81CB-2CBBBDDC9434}"/>
              </a:ext>
            </a:extLst>
          </p:cNvPr>
          <p:cNvPicPr>
            <a:picLocks noChangeAspect="1"/>
          </p:cNvPicPr>
          <p:nvPr>
            <a:audioFile r:link="rId3"/>
            <p:extLst>
              <p:ext uri="{DAA4B4D4-6D71-4841-9C94-3DE7FCFB9230}">
                <p14:media xmlns:p14="http://schemas.microsoft.com/office/powerpoint/2010/main" r:embed="rId2"/>
              </p:ext>
            </p:extLst>
          </p:nvPr>
        </p:nvPicPr>
        <p:blipFill>
          <a:blip r:embed="rId2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18972161"/>
      </p:ext>
    </p:extLst>
  </p:cSld>
  <p:clrMapOvr>
    <a:masterClrMapping/>
  </p:clrMapOvr>
  <mc:AlternateContent xmlns:mc="http://schemas.openxmlformats.org/markup-compatibility/2006" xmlns:p14="http://schemas.microsoft.com/office/powerpoint/2010/main">
    <mc:Choice Requires="p14">
      <p:transition spd="slow" p14:dur="2000" advTm="87535"/>
    </mc:Choice>
    <mc:Fallback xmlns="">
      <p:transition spd="slow" advTm="87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a system of two initial-value problems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We substitute this solution into our functions:</a:t>
            </a:r>
          </a:p>
          <a:p>
            <a:endParaRPr lang="en-US" dirty="0"/>
          </a:p>
          <a:p>
            <a:endParaRPr lang="en-US" dirty="0"/>
          </a:p>
          <a:p>
            <a:endParaRPr lang="en-US" dirty="0"/>
          </a:p>
          <a:p>
            <a:pPr lvl="1"/>
            <a:r>
              <a:rPr lang="en-US" dirty="0"/>
              <a:t>We therefore have the following:</a:t>
            </a:r>
          </a:p>
          <a:p>
            <a:pPr lvl="1"/>
            <a:endParaRPr lang="en-US" dirty="0"/>
          </a:p>
          <a:p>
            <a:pPr lvl="1"/>
            <a:endParaRPr lang="en-US" dirty="0"/>
          </a:p>
          <a:p>
            <a:pPr lvl="1"/>
            <a:endParaRPr lang="en-US" dirty="0"/>
          </a:p>
          <a:p>
            <a:pPr lvl="1"/>
            <a:r>
              <a:rPr lang="en-US" dirty="0"/>
              <a:t>Note these functions satisfy both:</a:t>
            </a:r>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grpSp>
        <p:nvGrpSpPr>
          <p:cNvPr id="9" name="Group 8">
            <a:extLst>
              <a:ext uri="{FF2B5EF4-FFF2-40B4-BE49-F238E27FC236}">
                <a16:creationId xmlns:a16="http://schemas.microsoft.com/office/drawing/2014/main" id="{87F95012-4A07-4C2A-B19A-086209DF2751}"/>
              </a:ext>
            </a:extLst>
          </p:cNvPr>
          <p:cNvGrpSpPr/>
          <p:nvPr/>
        </p:nvGrpSpPr>
        <p:grpSpPr>
          <a:xfrm>
            <a:off x="5996726" y="1538004"/>
            <a:ext cx="360" cy="360"/>
            <a:chOff x="972905" y="1769707"/>
            <a:chExt cx="360" cy="36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670CB04-EDD3-469A-A4D0-6431E5023450}"/>
                    </a:ext>
                  </a:extLst>
                </p14:cNvPr>
                <p14:cNvContentPartPr/>
                <p14:nvPr/>
              </p14:nvContentPartPr>
              <p14:xfrm>
                <a:off x="972905" y="1769707"/>
                <a:ext cx="360" cy="360"/>
              </p14:xfrm>
            </p:contentPart>
          </mc:Choice>
          <mc:Fallback xmlns="">
            <p:pic>
              <p:nvPicPr>
                <p:cNvPr id="5" name="Ink 4">
                  <a:extLst>
                    <a:ext uri="{FF2B5EF4-FFF2-40B4-BE49-F238E27FC236}">
                      <a16:creationId xmlns:a16="http://schemas.microsoft.com/office/drawing/2014/main" id="{C670CB04-EDD3-469A-A4D0-6431E5023450}"/>
                    </a:ext>
                  </a:extLst>
                </p:cNvPr>
                <p:cNvPicPr/>
                <p:nvPr/>
              </p:nvPicPr>
              <p:blipFill>
                <a:blip r:embed="rId6"/>
                <a:stretch>
                  <a:fillRect/>
                </a:stretch>
              </p:blipFill>
              <p:spPr>
                <a:xfrm>
                  <a:off x="963905" y="17610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05CF9B1-5EE0-4A19-AFD2-FEAC4D057AF9}"/>
                    </a:ext>
                  </a:extLst>
                </p14:cNvPr>
                <p14:cNvContentPartPr/>
                <p14:nvPr/>
              </p14:nvContentPartPr>
              <p14:xfrm>
                <a:off x="972905" y="1769707"/>
                <a:ext cx="360" cy="360"/>
              </p14:xfrm>
            </p:contentPart>
          </mc:Choice>
          <mc:Fallback xmlns="">
            <p:pic>
              <p:nvPicPr>
                <p:cNvPr id="6" name="Ink 5">
                  <a:extLst>
                    <a:ext uri="{FF2B5EF4-FFF2-40B4-BE49-F238E27FC236}">
                      <a16:creationId xmlns:a16="http://schemas.microsoft.com/office/drawing/2014/main" id="{105CF9B1-5EE0-4A19-AFD2-FEAC4D057AF9}"/>
                    </a:ext>
                  </a:extLst>
                </p:cNvPr>
                <p:cNvPicPr/>
                <p:nvPr/>
              </p:nvPicPr>
              <p:blipFill>
                <a:blip r:embed="rId6"/>
                <a:stretch>
                  <a:fillRect/>
                </a:stretch>
              </p:blipFill>
              <p:spPr>
                <a:xfrm>
                  <a:off x="963905" y="1761067"/>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640F13A-0B4D-4776-8513-49799D089E26}"/>
                  </a:ext>
                </a:extLst>
              </p14:cNvPr>
              <p14:cNvContentPartPr/>
              <p14:nvPr/>
            </p14:nvContentPartPr>
            <p14:xfrm>
              <a:off x="1652225" y="2566747"/>
              <a:ext cx="360" cy="9000"/>
            </p14:xfrm>
          </p:contentPart>
        </mc:Choice>
        <mc:Fallback xmlns="">
          <p:pic>
            <p:nvPicPr>
              <p:cNvPr id="10" name="Ink 9">
                <a:extLst>
                  <a:ext uri="{FF2B5EF4-FFF2-40B4-BE49-F238E27FC236}">
                    <a16:creationId xmlns:a16="http://schemas.microsoft.com/office/drawing/2014/main" id="{4640F13A-0B4D-4776-8513-49799D089E26}"/>
                  </a:ext>
                </a:extLst>
              </p:cNvPr>
              <p:cNvPicPr/>
              <p:nvPr/>
            </p:nvPicPr>
            <p:blipFill>
              <a:blip r:embed="rId9"/>
              <a:stretch>
                <a:fillRect/>
              </a:stretch>
            </p:blipFill>
            <p:spPr>
              <a:xfrm>
                <a:off x="1643585" y="2557747"/>
                <a:ext cx="18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6E90F6E-7276-4DA2-AD34-905211FB2C4F}"/>
                  </a:ext>
                </a:extLst>
              </p14:cNvPr>
              <p14:cNvContentPartPr/>
              <p14:nvPr/>
            </p14:nvContentPartPr>
            <p14:xfrm>
              <a:off x="1335065" y="2527507"/>
              <a:ext cx="7200" cy="22680"/>
            </p14:xfrm>
          </p:contentPart>
        </mc:Choice>
        <mc:Fallback xmlns="">
          <p:pic>
            <p:nvPicPr>
              <p:cNvPr id="11" name="Ink 10">
                <a:extLst>
                  <a:ext uri="{FF2B5EF4-FFF2-40B4-BE49-F238E27FC236}">
                    <a16:creationId xmlns:a16="http://schemas.microsoft.com/office/drawing/2014/main" id="{86E90F6E-7276-4DA2-AD34-905211FB2C4F}"/>
                  </a:ext>
                </a:extLst>
              </p:cNvPr>
              <p:cNvPicPr/>
              <p:nvPr/>
            </p:nvPicPr>
            <p:blipFill>
              <a:blip r:embed="rId11"/>
              <a:stretch>
                <a:fillRect/>
              </a:stretch>
            </p:blipFill>
            <p:spPr>
              <a:xfrm>
                <a:off x="1326425" y="2518507"/>
                <a:ext cx="248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7BB3678-EAD8-446B-99DD-3EECBB06DF8F}"/>
                  </a:ext>
                </a:extLst>
              </p14:cNvPr>
              <p14:cNvContentPartPr/>
              <p14:nvPr/>
            </p14:nvContentPartPr>
            <p14:xfrm>
              <a:off x="2533145" y="2524627"/>
              <a:ext cx="360" cy="360"/>
            </p14:xfrm>
          </p:contentPart>
        </mc:Choice>
        <mc:Fallback xmlns="">
          <p:pic>
            <p:nvPicPr>
              <p:cNvPr id="12" name="Ink 11">
                <a:extLst>
                  <a:ext uri="{FF2B5EF4-FFF2-40B4-BE49-F238E27FC236}">
                    <a16:creationId xmlns:a16="http://schemas.microsoft.com/office/drawing/2014/main" id="{17BB3678-EAD8-446B-99DD-3EECBB06DF8F}"/>
                  </a:ext>
                </a:extLst>
              </p:cNvPr>
              <p:cNvPicPr/>
              <p:nvPr/>
            </p:nvPicPr>
            <p:blipFill>
              <a:blip r:embed="rId6"/>
              <a:stretch>
                <a:fillRect/>
              </a:stretch>
            </p:blipFill>
            <p:spPr>
              <a:xfrm>
                <a:off x="2524505" y="2515987"/>
                <a:ext cx="18000" cy="18000"/>
              </a:xfrm>
              <a:prstGeom prst="rect">
                <a:avLst/>
              </a:prstGeom>
            </p:spPr>
          </p:pic>
        </mc:Fallback>
      </mc:AlternateContent>
      <p:graphicFrame>
        <p:nvGraphicFramePr>
          <p:cNvPr id="20" name="Object 19">
            <a:extLst>
              <a:ext uri="{FF2B5EF4-FFF2-40B4-BE49-F238E27FC236}">
                <a16:creationId xmlns:a16="http://schemas.microsoft.com/office/drawing/2014/main" id="{E1191236-DE1D-4B7A-ABE6-BDA8814C1262}"/>
              </a:ext>
            </a:extLst>
          </p:cNvPr>
          <p:cNvGraphicFramePr>
            <a:graphicFrameLocks noChangeAspect="1"/>
          </p:cNvGraphicFramePr>
          <p:nvPr>
            <p:extLst>
              <p:ext uri="{D42A27DB-BD31-4B8C-83A1-F6EECF244321}">
                <p14:modId xmlns:p14="http://schemas.microsoft.com/office/powerpoint/2010/main" val="186871593"/>
              </p:ext>
            </p:extLst>
          </p:nvPr>
        </p:nvGraphicFramePr>
        <p:xfrm>
          <a:off x="1959676" y="2114521"/>
          <a:ext cx="1744663" cy="842962"/>
        </p:xfrm>
        <a:graphic>
          <a:graphicData uri="http://schemas.openxmlformats.org/presentationml/2006/ole">
            <mc:AlternateContent xmlns:mc="http://schemas.openxmlformats.org/markup-compatibility/2006">
              <mc:Choice xmlns:v="urn:schemas-microsoft-com:vml" Requires="v">
                <p:oleObj name="Equation" r:id="rId13" imgW="812520" imgH="393480" progId="Equation.DSMT4">
                  <p:embed/>
                </p:oleObj>
              </mc:Choice>
              <mc:Fallback>
                <p:oleObj name="Equation" r:id="rId13" imgW="812520" imgH="393480" progId="Equation.DSMT4">
                  <p:embed/>
                  <p:pic>
                    <p:nvPicPr>
                      <p:cNvPr id="20" name="Object 19">
                        <a:extLst>
                          <a:ext uri="{FF2B5EF4-FFF2-40B4-BE49-F238E27FC236}">
                            <a16:creationId xmlns:a16="http://schemas.microsoft.com/office/drawing/2014/main" id="{E1191236-DE1D-4B7A-ABE6-BDA8814C1262}"/>
                          </a:ext>
                        </a:extLst>
                      </p:cNvPr>
                      <p:cNvPicPr/>
                      <p:nvPr/>
                    </p:nvPicPr>
                    <p:blipFill>
                      <a:blip r:embed="rId14"/>
                      <a:stretch>
                        <a:fillRect/>
                      </a:stretch>
                    </p:blipFill>
                    <p:spPr>
                      <a:xfrm>
                        <a:off x="1959676" y="2114521"/>
                        <a:ext cx="1744663" cy="842962"/>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95320B25-7C83-4EDD-9A70-2A93A0254C9A}"/>
              </a:ext>
            </a:extLst>
          </p:cNvPr>
          <p:cNvGraphicFramePr>
            <a:graphicFrameLocks noChangeAspect="1"/>
          </p:cNvGraphicFramePr>
          <p:nvPr>
            <p:extLst>
              <p:ext uri="{D42A27DB-BD31-4B8C-83A1-F6EECF244321}">
                <p14:modId xmlns:p14="http://schemas.microsoft.com/office/powerpoint/2010/main" val="3393972652"/>
              </p:ext>
            </p:extLst>
          </p:nvPr>
        </p:nvGraphicFramePr>
        <p:xfrm>
          <a:off x="3399631" y="3719626"/>
          <a:ext cx="2344738" cy="954087"/>
        </p:xfrm>
        <a:graphic>
          <a:graphicData uri="http://schemas.openxmlformats.org/presentationml/2006/ole">
            <mc:AlternateContent xmlns:mc="http://schemas.openxmlformats.org/markup-compatibility/2006">
              <mc:Choice xmlns:v="urn:schemas-microsoft-com:vml" Requires="v">
                <p:oleObj name="Equation" r:id="rId15" imgW="1091880" imgH="444240" progId="Equation.DSMT4">
                  <p:embed/>
                </p:oleObj>
              </mc:Choice>
              <mc:Fallback>
                <p:oleObj name="Equation" r:id="rId15" imgW="1091880" imgH="444240" progId="Equation.DSMT4">
                  <p:embed/>
                  <p:pic>
                    <p:nvPicPr>
                      <p:cNvPr id="19" name="Object 18">
                        <a:extLst>
                          <a:ext uri="{FF2B5EF4-FFF2-40B4-BE49-F238E27FC236}">
                            <a16:creationId xmlns:a16="http://schemas.microsoft.com/office/drawing/2014/main" id="{C19CD692-C6EC-49EB-A79D-025030D5EA81}"/>
                          </a:ext>
                        </a:extLst>
                      </p:cNvPr>
                      <p:cNvPicPr/>
                      <p:nvPr/>
                    </p:nvPicPr>
                    <p:blipFill>
                      <a:blip r:embed="rId16"/>
                      <a:stretch>
                        <a:fillRect/>
                      </a:stretch>
                    </p:blipFill>
                    <p:spPr>
                      <a:xfrm>
                        <a:off x="3399631" y="3719626"/>
                        <a:ext cx="2344738" cy="954087"/>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B20C5649-2EE5-488B-998A-3E2A1ACE5A91}"/>
              </a:ext>
            </a:extLst>
          </p:cNvPr>
          <p:cNvGraphicFramePr>
            <a:graphicFrameLocks noChangeAspect="1"/>
          </p:cNvGraphicFramePr>
          <p:nvPr>
            <p:extLst>
              <p:ext uri="{D42A27DB-BD31-4B8C-83A1-F6EECF244321}">
                <p14:modId xmlns:p14="http://schemas.microsoft.com/office/powerpoint/2010/main" val="1110080594"/>
              </p:ext>
            </p:extLst>
          </p:nvPr>
        </p:nvGraphicFramePr>
        <p:xfrm>
          <a:off x="2036586" y="5122396"/>
          <a:ext cx="2808287" cy="1608138"/>
        </p:xfrm>
        <a:graphic>
          <a:graphicData uri="http://schemas.openxmlformats.org/presentationml/2006/ole">
            <mc:AlternateContent xmlns:mc="http://schemas.openxmlformats.org/markup-compatibility/2006">
              <mc:Choice xmlns:v="urn:schemas-microsoft-com:vml" Requires="v">
                <p:oleObj name="Equation" r:id="rId17" imgW="1307880" imgH="749160" progId="Equation.DSMT4">
                  <p:embed/>
                </p:oleObj>
              </mc:Choice>
              <mc:Fallback>
                <p:oleObj name="Equation" r:id="rId17" imgW="1307880" imgH="749160" progId="Equation.DSMT4">
                  <p:embed/>
                  <p:pic>
                    <p:nvPicPr>
                      <p:cNvPr id="15" name="Object 14">
                        <a:extLst>
                          <a:ext uri="{FF2B5EF4-FFF2-40B4-BE49-F238E27FC236}">
                            <a16:creationId xmlns:a16="http://schemas.microsoft.com/office/drawing/2014/main" id="{47FED2D7-CF53-43A2-A020-855868C2CAD4}"/>
                          </a:ext>
                        </a:extLst>
                      </p:cNvPr>
                      <p:cNvPicPr/>
                      <p:nvPr/>
                    </p:nvPicPr>
                    <p:blipFill>
                      <a:blip r:embed="rId18"/>
                      <a:stretch>
                        <a:fillRect/>
                      </a:stretch>
                    </p:blipFill>
                    <p:spPr>
                      <a:xfrm>
                        <a:off x="2036586" y="5122396"/>
                        <a:ext cx="2808287" cy="1608138"/>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4ABA4C54-0728-405F-80A8-84B3BCAC5653}"/>
              </a:ext>
            </a:extLst>
          </p:cNvPr>
          <p:cNvGraphicFramePr>
            <a:graphicFrameLocks noChangeAspect="1"/>
          </p:cNvGraphicFramePr>
          <p:nvPr>
            <p:extLst>
              <p:ext uri="{D42A27DB-BD31-4B8C-83A1-F6EECF244321}">
                <p14:modId xmlns:p14="http://schemas.microsoft.com/office/powerpoint/2010/main" val="3285166958"/>
              </p:ext>
            </p:extLst>
          </p:nvPr>
        </p:nvGraphicFramePr>
        <p:xfrm>
          <a:off x="5374894" y="5487868"/>
          <a:ext cx="1036637" cy="901700"/>
        </p:xfrm>
        <a:graphic>
          <a:graphicData uri="http://schemas.openxmlformats.org/presentationml/2006/ole">
            <mc:AlternateContent xmlns:mc="http://schemas.openxmlformats.org/markup-compatibility/2006">
              <mc:Choice xmlns:v="urn:schemas-microsoft-com:vml" Requires="v">
                <p:oleObj name="Equation" r:id="rId19" imgW="482400" imgH="419040" progId="Equation.DSMT4">
                  <p:embed/>
                </p:oleObj>
              </mc:Choice>
              <mc:Fallback>
                <p:oleObj name="Equation" r:id="rId19" imgW="482400" imgH="419040" progId="Equation.DSMT4">
                  <p:embed/>
                  <p:pic>
                    <p:nvPicPr>
                      <p:cNvPr id="16" name="Object 15">
                        <a:extLst>
                          <a:ext uri="{FF2B5EF4-FFF2-40B4-BE49-F238E27FC236}">
                            <a16:creationId xmlns:a16="http://schemas.microsoft.com/office/drawing/2014/main" id="{1F86A58E-ED7B-4EFD-A683-C3F66B1E7B88}"/>
                          </a:ext>
                        </a:extLst>
                      </p:cNvPr>
                      <p:cNvPicPr/>
                      <p:nvPr/>
                    </p:nvPicPr>
                    <p:blipFill>
                      <a:blip r:embed="rId20"/>
                      <a:stretch>
                        <a:fillRect/>
                      </a:stretch>
                    </p:blipFill>
                    <p:spPr>
                      <a:xfrm>
                        <a:off x="5374894" y="5487868"/>
                        <a:ext cx="1036637" cy="90170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3FA72FD6-2097-4EE4-9DE1-6A51F949E359}"/>
              </a:ext>
            </a:extLst>
          </p:cNvPr>
          <p:cNvGraphicFramePr>
            <a:graphicFrameLocks noChangeAspect="1"/>
          </p:cNvGraphicFramePr>
          <p:nvPr>
            <p:extLst>
              <p:ext uri="{D42A27DB-BD31-4B8C-83A1-F6EECF244321}">
                <p14:modId xmlns:p14="http://schemas.microsoft.com/office/powerpoint/2010/main" val="248361603"/>
              </p:ext>
            </p:extLst>
          </p:nvPr>
        </p:nvGraphicFramePr>
        <p:xfrm>
          <a:off x="4279194" y="2114521"/>
          <a:ext cx="2508250" cy="954088"/>
        </p:xfrm>
        <a:graphic>
          <a:graphicData uri="http://schemas.openxmlformats.org/presentationml/2006/ole">
            <mc:AlternateContent xmlns:mc="http://schemas.openxmlformats.org/markup-compatibility/2006">
              <mc:Choice xmlns:v="urn:schemas-microsoft-com:vml" Requires="v">
                <p:oleObj name="Equation" r:id="rId21" imgW="1168200" imgH="444240" progId="Equation.DSMT4">
                  <p:embed/>
                </p:oleObj>
              </mc:Choice>
              <mc:Fallback>
                <p:oleObj name="Equation" r:id="rId21" imgW="1168200" imgH="444240" progId="Equation.DSMT4">
                  <p:embed/>
                  <p:pic>
                    <p:nvPicPr>
                      <p:cNvPr id="19" name="Object 18">
                        <a:extLst>
                          <a:ext uri="{FF2B5EF4-FFF2-40B4-BE49-F238E27FC236}">
                            <a16:creationId xmlns:a16="http://schemas.microsoft.com/office/drawing/2014/main" id="{C19CD692-C6EC-49EB-A79D-025030D5EA81}"/>
                          </a:ext>
                        </a:extLst>
                      </p:cNvPr>
                      <p:cNvPicPr/>
                      <p:nvPr/>
                    </p:nvPicPr>
                    <p:blipFill>
                      <a:blip r:embed="rId22"/>
                      <a:stretch>
                        <a:fillRect/>
                      </a:stretch>
                    </p:blipFill>
                    <p:spPr>
                      <a:xfrm>
                        <a:off x="4279194" y="2114521"/>
                        <a:ext cx="2508250" cy="954088"/>
                      </a:xfrm>
                      <a:prstGeom prst="rect">
                        <a:avLst/>
                      </a:prstGeom>
                    </p:spPr>
                  </p:pic>
                </p:oleObj>
              </mc:Fallback>
            </mc:AlternateContent>
          </a:graphicData>
        </a:graphic>
      </p:graphicFrame>
      <p:pic>
        <p:nvPicPr>
          <p:cNvPr id="26" name="Audio 25">
            <a:hlinkClick r:id="" action="ppaction://media"/>
            <a:extLst>
              <a:ext uri="{FF2B5EF4-FFF2-40B4-BE49-F238E27FC236}">
                <a16:creationId xmlns:a16="http://schemas.microsoft.com/office/drawing/2014/main" id="{EBAAC816-DD06-4BFE-A3FF-DE2DFEDEB3E8}"/>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80634985"/>
      </p:ext>
    </p:extLst>
  </p:cSld>
  <p:clrMapOvr>
    <a:masterClrMapping/>
  </p:clrMapOvr>
  <mc:AlternateContent xmlns:mc="http://schemas.openxmlformats.org/markup-compatibility/2006" xmlns:p14="http://schemas.microsoft.com/office/powerpoint/2010/main">
    <mc:Choice Requires="p14">
      <p:transition spd="slow" p14:dur="2000" advTm="89834"/>
    </mc:Choice>
    <mc:Fallback xmlns="">
      <p:transition spd="slow" advTm="89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a system of two initial-value problems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Here are these two functions:</a:t>
            </a:r>
          </a:p>
          <a:p>
            <a:endParaRPr lang="en-US" dirty="0"/>
          </a:p>
          <a:p>
            <a:endParaRPr lang="en-US" dirty="0"/>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17</a:t>
            </a:fld>
            <a:endParaRPr lang="en-CA"/>
          </a:p>
        </p:txBody>
      </p:sp>
      <p:grpSp>
        <p:nvGrpSpPr>
          <p:cNvPr id="9" name="Group 8">
            <a:extLst>
              <a:ext uri="{FF2B5EF4-FFF2-40B4-BE49-F238E27FC236}">
                <a16:creationId xmlns:a16="http://schemas.microsoft.com/office/drawing/2014/main" id="{87F95012-4A07-4C2A-B19A-086209DF2751}"/>
              </a:ext>
            </a:extLst>
          </p:cNvPr>
          <p:cNvGrpSpPr/>
          <p:nvPr/>
        </p:nvGrpSpPr>
        <p:grpSpPr>
          <a:xfrm>
            <a:off x="5996726" y="1538004"/>
            <a:ext cx="360" cy="360"/>
            <a:chOff x="972905" y="1769707"/>
            <a:chExt cx="360" cy="36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670CB04-EDD3-469A-A4D0-6431E5023450}"/>
                    </a:ext>
                  </a:extLst>
                </p14:cNvPr>
                <p14:cNvContentPartPr/>
                <p14:nvPr/>
              </p14:nvContentPartPr>
              <p14:xfrm>
                <a:off x="972905" y="1769707"/>
                <a:ext cx="360" cy="360"/>
              </p14:xfrm>
            </p:contentPart>
          </mc:Choice>
          <mc:Fallback xmlns="">
            <p:pic>
              <p:nvPicPr>
                <p:cNvPr id="5" name="Ink 4">
                  <a:extLst>
                    <a:ext uri="{FF2B5EF4-FFF2-40B4-BE49-F238E27FC236}">
                      <a16:creationId xmlns:a16="http://schemas.microsoft.com/office/drawing/2014/main" id="{C670CB04-EDD3-469A-A4D0-6431E5023450}"/>
                    </a:ext>
                  </a:extLst>
                </p:cNvPr>
                <p:cNvPicPr/>
                <p:nvPr/>
              </p:nvPicPr>
              <p:blipFill>
                <a:blip r:embed="rId6"/>
                <a:stretch>
                  <a:fillRect/>
                </a:stretch>
              </p:blipFill>
              <p:spPr>
                <a:xfrm>
                  <a:off x="963905" y="17610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05CF9B1-5EE0-4A19-AFD2-FEAC4D057AF9}"/>
                    </a:ext>
                  </a:extLst>
                </p14:cNvPr>
                <p14:cNvContentPartPr/>
                <p14:nvPr/>
              </p14:nvContentPartPr>
              <p14:xfrm>
                <a:off x="972905" y="1769707"/>
                <a:ext cx="360" cy="360"/>
              </p14:xfrm>
            </p:contentPart>
          </mc:Choice>
          <mc:Fallback xmlns="">
            <p:pic>
              <p:nvPicPr>
                <p:cNvPr id="6" name="Ink 5">
                  <a:extLst>
                    <a:ext uri="{FF2B5EF4-FFF2-40B4-BE49-F238E27FC236}">
                      <a16:creationId xmlns:a16="http://schemas.microsoft.com/office/drawing/2014/main" id="{105CF9B1-5EE0-4A19-AFD2-FEAC4D057AF9}"/>
                    </a:ext>
                  </a:extLst>
                </p:cNvPr>
                <p:cNvPicPr/>
                <p:nvPr/>
              </p:nvPicPr>
              <p:blipFill>
                <a:blip r:embed="rId6"/>
                <a:stretch>
                  <a:fillRect/>
                </a:stretch>
              </p:blipFill>
              <p:spPr>
                <a:xfrm>
                  <a:off x="963905" y="1761067"/>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640F13A-0B4D-4776-8513-49799D089E26}"/>
                  </a:ext>
                </a:extLst>
              </p14:cNvPr>
              <p14:cNvContentPartPr/>
              <p14:nvPr/>
            </p14:nvContentPartPr>
            <p14:xfrm>
              <a:off x="1652225" y="2566747"/>
              <a:ext cx="360" cy="9000"/>
            </p14:xfrm>
          </p:contentPart>
        </mc:Choice>
        <mc:Fallback xmlns="">
          <p:pic>
            <p:nvPicPr>
              <p:cNvPr id="10" name="Ink 9">
                <a:extLst>
                  <a:ext uri="{FF2B5EF4-FFF2-40B4-BE49-F238E27FC236}">
                    <a16:creationId xmlns:a16="http://schemas.microsoft.com/office/drawing/2014/main" id="{4640F13A-0B4D-4776-8513-49799D089E26}"/>
                  </a:ext>
                </a:extLst>
              </p:cNvPr>
              <p:cNvPicPr/>
              <p:nvPr/>
            </p:nvPicPr>
            <p:blipFill>
              <a:blip r:embed="rId9"/>
              <a:stretch>
                <a:fillRect/>
              </a:stretch>
            </p:blipFill>
            <p:spPr>
              <a:xfrm>
                <a:off x="1643585" y="2557747"/>
                <a:ext cx="18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6E90F6E-7276-4DA2-AD34-905211FB2C4F}"/>
                  </a:ext>
                </a:extLst>
              </p14:cNvPr>
              <p14:cNvContentPartPr/>
              <p14:nvPr/>
            </p14:nvContentPartPr>
            <p14:xfrm>
              <a:off x="1335065" y="2527507"/>
              <a:ext cx="7200" cy="22680"/>
            </p14:xfrm>
          </p:contentPart>
        </mc:Choice>
        <mc:Fallback xmlns="">
          <p:pic>
            <p:nvPicPr>
              <p:cNvPr id="11" name="Ink 10">
                <a:extLst>
                  <a:ext uri="{FF2B5EF4-FFF2-40B4-BE49-F238E27FC236}">
                    <a16:creationId xmlns:a16="http://schemas.microsoft.com/office/drawing/2014/main" id="{86E90F6E-7276-4DA2-AD34-905211FB2C4F}"/>
                  </a:ext>
                </a:extLst>
              </p:cNvPr>
              <p:cNvPicPr/>
              <p:nvPr/>
            </p:nvPicPr>
            <p:blipFill>
              <a:blip r:embed="rId11"/>
              <a:stretch>
                <a:fillRect/>
              </a:stretch>
            </p:blipFill>
            <p:spPr>
              <a:xfrm>
                <a:off x="1326425" y="2518507"/>
                <a:ext cx="248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7BB3678-EAD8-446B-99DD-3EECBB06DF8F}"/>
                  </a:ext>
                </a:extLst>
              </p14:cNvPr>
              <p14:cNvContentPartPr/>
              <p14:nvPr/>
            </p14:nvContentPartPr>
            <p14:xfrm>
              <a:off x="2533145" y="2524627"/>
              <a:ext cx="360" cy="360"/>
            </p14:xfrm>
          </p:contentPart>
        </mc:Choice>
        <mc:Fallback xmlns="">
          <p:pic>
            <p:nvPicPr>
              <p:cNvPr id="12" name="Ink 11">
                <a:extLst>
                  <a:ext uri="{FF2B5EF4-FFF2-40B4-BE49-F238E27FC236}">
                    <a16:creationId xmlns:a16="http://schemas.microsoft.com/office/drawing/2014/main" id="{17BB3678-EAD8-446B-99DD-3EECBB06DF8F}"/>
                  </a:ext>
                </a:extLst>
              </p:cNvPr>
              <p:cNvPicPr/>
              <p:nvPr/>
            </p:nvPicPr>
            <p:blipFill>
              <a:blip r:embed="rId6"/>
              <a:stretch>
                <a:fillRect/>
              </a:stretch>
            </p:blipFill>
            <p:spPr>
              <a:xfrm>
                <a:off x="2524505" y="2515987"/>
                <a:ext cx="18000" cy="18000"/>
              </a:xfrm>
              <a:prstGeom prst="rect">
                <a:avLst/>
              </a:prstGeom>
            </p:spPr>
          </p:pic>
        </mc:Fallback>
      </mc:AlternateContent>
      <p:graphicFrame>
        <p:nvGraphicFramePr>
          <p:cNvPr id="22" name="Object 21">
            <a:extLst>
              <a:ext uri="{FF2B5EF4-FFF2-40B4-BE49-F238E27FC236}">
                <a16:creationId xmlns:a16="http://schemas.microsoft.com/office/drawing/2014/main" id="{95320B25-7C83-4EDD-9A70-2A93A0254C9A}"/>
              </a:ext>
            </a:extLst>
          </p:cNvPr>
          <p:cNvGraphicFramePr>
            <a:graphicFrameLocks noChangeAspect="1"/>
          </p:cNvGraphicFramePr>
          <p:nvPr>
            <p:extLst>
              <p:ext uri="{D42A27DB-BD31-4B8C-83A1-F6EECF244321}">
                <p14:modId xmlns:p14="http://schemas.microsoft.com/office/powerpoint/2010/main" val="2002736602"/>
              </p:ext>
            </p:extLst>
          </p:nvPr>
        </p:nvGraphicFramePr>
        <p:xfrm>
          <a:off x="3475831" y="2073143"/>
          <a:ext cx="2344738" cy="954087"/>
        </p:xfrm>
        <a:graphic>
          <a:graphicData uri="http://schemas.openxmlformats.org/presentationml/2006/ole">
            <mc:AlternateContent xmlns:mc="http://schemas.openxmlformats.org/markup-compatibility/2006">
              <mc:Choice xmlns:v="urn:schemas-microsoft-com:vml" Requires="v">
                <p:oleObj name="Equation" r:id="rId13" imgW="1091880" imgH="444240" progId="Equation.DSMT4">
                  <p:embed/>
                </p:oleObj>
              </mc:Choice>
              <mc:Fallback>
                <p:oleObj name="Equation" r:id="rId13" imgW="1091880" imgH="444240" progId="Equation.DSMT4">
                  <p:embed/>
                  <p:pic>
                    <p:nvPicPr>
                      <p:cNvPr id="22" name="Object 21">
                        <a:extLst>
                          <a:ext uri="{FF2B5EF4-FFF2-40B4-BE49-F238E27FC236}">
                            <a16:creationId xmlns:a16="http://schemas.microsoft.com/office/drawing/2014/main" id="{95320B25-7C83-4EDD-9A70-2A93A0254C9A}"/>
                          </a:ext>
                        </a:extLst>
                      </p:cNvPr>
                      <p:cNvPicPr/>
                      <p:nvPr/>
                    </p:nvPicPr>
                    <p:blipFill>
                      <a:blip r:embed="rId14"/>
                      <a:stretch>
                        <a:fillRect/>
                      </a:stretch>
                    </p:blipFill>
                    <p:spPr>
                      <a:xfrm>
                        <a:off x="3475831" y="2073143"/>
                        <a:ext cx="2344738" cy="954087"/>
                      </a:xfrm>
                      <a:prstGeom prst="rect">
                        <a:avLst/>
                      </a:prstGeom>
                    </p:spPr>
                  </p:pic>
                </p:oleObj>
              </mc:Fallback>
            </mc:AlternateContent>
          </a:graphicData>
        </a:graphic>
      </p:graphicFrame>
      <p:pic>
        <p:nvPicPr>
          <p:cNvPr id="14" name="Picture 13" descr="A picture containing chart&#10;&#10;Description automatically generated">
            <a:extLst>
              <a:ext uri="{FF2B5EF4-FFF2-40B4-BE49-F238E27FC236}">
                <a16:creationId xmlns:a16="http://schemas.microsoft.com/office/drawing/2014/main" id="{8ECD8484-A205-4AC3-A705-77782980120E}"/>
              </a:ext>
            </a:extLst>
          </p:cNvPr>
          <p:cNvPicPr>
            <a:picLocks noChangeAspect="1"/>
          </p:cNvPicPr>
          <p:nvPr/>
        </p:nvPicPr>
        <p:blipFill>
          <a:blip r:embed="rId15"/>
          <a:stretch>
            <a:fillRect/>
          </a:stretch>
        </p:blipFill>
        <p:spPr>
          <a:xfrm>
            <a:off x="2209800" y="3360578"/>
            <a:ext cx="4724400" cy="2476500"/>
          </a:xfrm>
          <a:prstGeom prst="rect">
            <a:avLst/>
          </a:prstGeom>
        </p:spPr>
      </p:pic>
      <p:graphicFrame>
        <p:nvGraphicFramePr>
          <p:cNvPr id="21" name="Object 20">
            <a:extLst>
              <a:ext uri="{FF2B5EF4-FFF2-40B4-BE49-F238E27FC236}">
                <a16:creationId xmlns:a16="http://schemas.microsoft.com/office/drawing/2014/main" id="{591242FF-89E0-4C50-AC1A-A626F36892BB}"/>
              </a:ext>
            </a:extLst>
          </p:cNvPr>
          <p:cNvGraphicFramePr>
            <a:graphicFrameLocks noChangeAspect="1"/>
          </p:cNvGraphicFramePr>
          <p:nvPr>
            <p:extLst>
              <p:ext uri="{D42A27DB-BD31-4B8C-83A1-F6EECF244321}">
                <p14:modId xmlns:p14="http://schemas.microsoft.com/office/powerpoint/2010/main" val="1275641488"/>
              </p:ext>
            </p:extLst>
          </p:nvPr>
        </p:nvGraphicFramePr>
        <p:xfrm>
          <a:off x="3330015" y="3946077"/>
          <a:ext cx="573088" cy="463550"/>
        </p:xfrm>
        <a:graphic>
          <a:graphicData uri="http://schemas.openxmlformats.org/presentationml/2006/ole">
            <mc:AlternateContent xmlns:mc="http://schemas.openxmlformats.org/markup-compatibility/2006">
              <mc:Choice xmlns:v="urn:schemas-microsoft-com:vml" Requires="v">
                <p:oleObj name="Equation" r:id="rId16" imgW="266400" imgH="215640" progId="Equation.DSMT4">
                  <p:embed/>
                </p:oleObj>
              </mc:Choice>
              <mc:Fallback>
                <p:oleObj name="Equation" r:id="rId16" imgW="266400" imgH="215640" progId="Equation.DSMT4">
                  <p:embed/>
                  <p:pic>
                    <p:nvPicPr>
                      <p:cNvPr id="22" name="Object 21">
                        <a:extLst>
                          <a:ext uri="{FF2B5EF4-FFF2-40B4-BE49-F238E27FC236}">
                            <a16:creationId xmlns:a16="http://schemas.microsoft.com/office/drawing/2014/main" id="{95320B25-7C83-4EDD-9A70-2A93A0254C9A}"/>
                          </a:ext>
                        </a:extLst>
                      </p:cNvPr>
                      <p:cNvPicPr/>
                      <p:nvPr/>
                    </p:nvPicPr>
                    <p:blipFill>
                      <a:blip r:embed="rId17"/>
                      <a:stretch>
                        <a:fillRect/>
                      </a:stretch>
                    </p:blipFill>
                    <p:spPr>
                      <a:xfrm>
                        <a:off x="3330015" y="3946077"/>
                        <a:ext cx="573088" cy="463550"/>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8AC2E711-B7F7-4AC3-BC9C-17955CD4B3BE}"/>
              </a:ext>
            </a:extLst>
          </p:cNvPr>
          <p:cNvGraphicFramePr>
            <a:graphicFrameLocks noChangeAspect="1"/>
          </p:cNvGraphicFramePr>
          <p:nvPr>
            <p:extLst>
              <p:ext uri="{D42A27DB-BD31-4B8C-83A1-F6EECF244321}">
                <p14:modId xmlns:p14="http://schemas.microsoft.com/office/powerpoint/2010/main" val="3784945681"/>
              </p:ext>
            </p:extLst>
          </p:nvPr>
        </p:nvGraphicFramePr>
        <p:xfrm>
          <a:off x="2729940" y="4763351"/>
          <a:ext cx="600075" cy="463550"/>
        </p:xfrm>
        <a:graphic>
          <a:graphicData uri="http://schemas.openxmlformats.org/presentationml/2006/ole">
            <mc:AlternateContent xmlns:mc="http://schemas.openxmlformats.org/markup-compatibility/2006">
              <mc:Choice xmlns:v="urn:schemas-microsoft-com:vml" Requires="v">
                <p:oleObj name="Equation" r:id="rId18" imgW="279360" imgH="215640" progId="Equation.DSMT4">
                  <p:embed/>
                </p:oleObj>
              </mc:Choice>
              <mc:Fallback>
                <p:oleObj name="Equation" r:id="rId18" imgW="279360" imgH="215640" progId="Equation.DSMT4">
                  <p:embed/>
                  <p:pic>
                    <p:nvPicPr>
                      <p:cNvPr id="21" name="Object 20">
                        <a:extLst>
                          <a:ext uri="{FF2B5EF4-FFF2-40B4-BE49-F238E27FC236}">
                            <a16:creationId xmlns:a16="http://schemas.microsoft.com/office/drawing/2014/main" id="{591242FF-89E0-4C50-AC1A-A626F36892BB}"/>
                          </a:ext>
                        </a:extLst>
                      </p:cNvPr>
                      <p:cNvPicPr/>
                      <p:nvPr/>
                    </p:nvPicPr>
                    <p:blipFill>
                      <a:blip r:embed="rId19"/>
                      <a:stretch>
                        <a:fillRect/>
                      </a:stretch>
                    </p:blipFill>
                    <p:spPr>
                      <a:xfrm>
                        <a:off x="2729940" y="4763351"/>
                        <a:ext cx="600075" cy="463550"/>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4AAE2955-E77F-4B01-97A2-33151B27B149}"/>
              </a:ext>
            </a:extLst>
          </p:cNvPr>
          <p:cNvPicPr>
            <a:picLocks noChangeAspect="1"/>
          </p:cNvPicPr>
          <p:nvPr>
            <a:audioFile r:link="rId3"/>
            <p:extLst>
              <p:ext uri="{DAA4B4D4-6D71-4841-9C94-3DE7FCFB9230}">
                <p14:media xmlns:p14="http://schemas.microsoft.com/office/powerpoint/2010/main" r:embed="rId2"/>
              </p:ext>
            </p:extLst>
          </p:nvPr>
        </p:nvPicPr>
        <p:blipFill>
          <a:blip r:embed="rId2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684396"/>
      </p:ext>
    </p:extLst>
  </p:cSld>
  <p:clrMapOvr>
    <a:masterClrMapping/>
  </p:clrMapOvr>
  <mc:AlternateContent xmlns:mc="http://schemas.openxmlformats.org/markup-compatibility/2006" xmlns:p14="http://schemas.microsoft.com/office/powerpoint/2010/main">
    <mc:Choice Requires="p14">
      <p:transition spd="slow" p14:dur="2000" advTm="24254"/>
    </mc:Choice>
    <mc:Fallback xmlns="">
      <p:transition spd="slow" advTm="24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a system of four initial-value problems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a:t>
            </a:r>
          </a:p>
          <a:p>
            <a:endParaRPr lang="en-US" dirty="0"/>
          </a:p>
          <a:p>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18</a:t>
            </a:fld>
            <a:endParaRPr lang="en-CA"/>
          </a:p>
        </p:txBody>
      </p:sp>
      <p:grpSp>
        <p:nvGrpSpPr>
          <p:cNvPr id="9" name="Group 8">
            <a:extLst>
              <a:ext uri="{FF2B5EF4-FFF2-40B4-BE49-F238E27FC236}">
                <a16:creationId xmlns:a16="http://schemas.microsoft.com/office/drawing/2014/main" id="{87F95012-4A07-4C2A-B19A-086209DF2751}"/>
              </a:ext>
            </a:extLst>
          </p:cNvPr>
          <p:cNvGrpSpPr/>
          <p:nvPr/>
        </p:nvGrpSpPr>
        <p:grpSpPr>
          <a:xfrm>
            <a:off x="5996726" y="1538004"/>
            <a:ext cx="360" cy="360"/>
            <a:chOff x="972905" y="1769707"/>
            <a:chExt cx="360" cy="36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670CB04-EDD3-469A-A4D0-6431E5023450}"/>
                    </a:ext>
                  </a:extLst>
                </p14:cNvPr>
                <p14:cNvContentPartPr/>
                <p14:nvPr/>
              </p14:nvContentPartPr>
              <p14:xfrm>
                <a:off x="972905" y="1769707"/>
                <a:ext cx="360" cy="360"/>
              </p14:xfrm>
            </p:contentPart>
          </mc:Choice>
          <mc:Fallback xmlns="">
            <p:pic>
              <p:nvPicPr>
                <p:cNvPr id="5" name="Ink 4">
                  <a:extLst>
                    <a:ext uri="{FF2B5EF4-FFF2-40B4-BE49-F238E27FC236}">
                      <a16:creationId xmlns:a16="http://schemas.microsoft.com/office/drawing/2014/main" id="{C670CB04-EDD3-469A-A4D0-6431E5023450}"/>
                    </a:ext>
                  </a:extLst>
                </p:cNvPr>
                <p:cNvPicPr/>
                <p:nvPr/>
              </p:nvPicPr>
              <p:blipFill>
                <a:blip r:embed="rId6"/>
                <a:stretch>
                  <a:fillRect/>
                </a:stretch>
              </p:blipFill>
              <p:spPr>
                <a:xfrm>
                  <a:off x="963905" y="17610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05CF9B1-5EE0-4A19-AFD2-FEAC4D057AF9}"/>
                    </a:ext>
                  </a:extLst>
                </p14:cNvPr>
                <p14:cNvContentPartPr/>
                <p14:nvPr/>
              </p14:nvContentPartPr>
              <p14:xfrm>
                <a:off x="972905" y="1769707"/>
                <a:ext cx="360" cy="360"/>
              </p14:xfrm>
            </p:contentPart>
          </mc:Choice>
          <mc:Fallback xmlns="">
            <p:pic>
              <p:nvPicPr>
                <p:cNvPr id="6" name="Ink 5">
                  <a:extLst>
                    <a:ext uri="{FF2B5EF4-FFF2-40B4-BE49-F238E27FC236}">
                      <a16:creationId xmlns:a16="http://schemas.microsoft.com/office/drawing/2014/main" id="{105CF9B1-5EE0-4A19-AFD2-FEAC4D057AF9}"/>
                    </a:ext>
                  </a:extLst>
                </p:cNvPr>
                <p:cNvPicPr/>
                <p:nvPr/>
              </p:nvPicPr>
              <p:blipFill>
                <a:blip r:embed="rId6"/>
                <a:stretch>
                  <a:fillRect/>
                </a:stretch>
              </p:blipFill>
              <p:spPr>
                <a:xfrm>
                  <a:off x="963905" y="1761067"/>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640F13A-0B4D-4776-8513-49799D089E26}"/>
                  </a:ext>
                </a:extLst>
              </p14:cNvPr>
              <p14:cNvContentPartPr/>
              <p14:nvPr/>
            </p14:nvContentPartPr>
            <p14:xfrm>
              <a:off x="1652225" y="2566747"/>
              <a:ext cx="360" cy="9000"/>
            </p14:xfrm>
          </p:contentPart>
        </mc:Choice>
        <mc:Fallback xmlns="">
          <p:pic>
            <p:nvPicPr>
              <p:cNvPr id="10" name="Ink 9">
                <a:extLst>
                  <a:ext uri="{FF2B5EF4-FFF2-40B4-BE49-F238E27FC236}">
                    <a16:creationId xmlns:a16="http://schemas.microsoft.com/office/drawing/2014/main" id="{4640F13A-0B4D-4776-8513-49799D089E26}"/>
                  </a:ext>
                </a:extLst>
              </p:cNvPr>
              <p:cNvPicPr/>
              <p:nvPr/>
            </p:nvPicPr>
            <p:blipFill>
              <a:blip r:embed="rId9"/>
              <a:stretch>
                <a:fillRect/>
              </a:stretch>
            </p:blipFill>
            <p:spPr>
              <a:xfrm>
                <a:off x="1643585" y="2557747"/>
                <a:ext cx="18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6E90F6E-7276-4DA2-AD34-905211FB2C4F}"/>
                  </a:ext>
                </a:extLst>
              </p14:cNvPr>
              <p14:cNvContentPartPr/>
              <p14:nvPr/>
            </p14:nvContentPartPr>
            <p14:xfrm>
              <a:off x="1335065" y="2527507"/>
              <a:ext cx="7200" cy="22680"/>
            </p14:xfrm>
          </p:contentPart>
        </mc:Choice>
        <mc:Fallback xmlns="">
          <p:pic>
            <p:nvPicPr>
              <p:cNvPr id="11" name="Ink 10">
                <a:extLst>
                  <a:ext uri="{FF2B5EF4-FFF2-40B4-BE49-F238E27FC236}">
                    <a16:creationId xmlns:a16="http://schemas.microsoft.com/office/drawing/2014/main" id="{86E90F6E-7276-4DA2-AD34-905211FB2C4F}"/>
                  </a:ext>
                </a:extLst>
              </p:cNvPr>
              <p:cNvPicPr/>
              <p:nvPr/>
            </p:nvPicPr>
            <p:blipFill>
              <a:blip r:embed="rId11"/>
              <a:stretch>
                <a:fillRect/>
              </a:stretch>
            </p:blipFill>
            <p:spPr>
              <a:xfrm>
                <a:off x="1326425" y="2518507"/>
                <a:ext cx="248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7BB3678-EAD8-446B-99DD-3EECBB06DF8F}"/>
                  </a:ext>
                </a:extLst>
              </p14:cNvPr>
              <p14:cNvContentPartPr/>
              <p14:nvPr/>
            </p14:nvContentPartPr>
            <p14:xfrm>
              <a:off x="2533145" y="2524627"/>
              <a:ext cx="360" cy="360"/>
            </p14:xfrm>
          </p:contentPart>
        </mc:Choice>
        <mc:Fallback xmlns="">
          <p:pic>
            <p:nvPicPr>
              <p:cNvPr id="12" name="Ink 11">
                <a:extLst>
                  <a:ext uri="{FF2B5EF4-FFF2-40B4-BE49-F238E27FC236}">
                    <a16:creationId xmlns:a16="http://schemas.microsoft.com/office/drawing/2014/main" id="{17BB3678-EAD8-446B-99DD-3EECBB06DF8F}"/>
                  </a:ext>
                </a:extLst>
              </p:cNvPr>
              <p:cNvPicPr/>
              <p:nvPr/>
            </p:nvPicPr>
            <p:blipFill>
              <a:blip r:embed="rId6"/>
              <a:stretch>
                <a:fillRect/>
              </a:stretch>
            </p:blipFill>
            <p:spPr>
              <a:xfrm>
                <a:off x="2524505" y="2515987"/>
                <a:ext cx="18000" cy="18000"/>
              </a:xfrm>
              <a:prstGeom prst="rect">
                <a:avLst/>
              </a:prstGeom>
            </p:spPr>
          </p:pic>
        </mc:Fallback>
      </mc:AlternateContent>
      <p:graphicFrame>
        <p:nvGraphicFramePr>
          <p:cNvPr id="18" name="Object 17">
            <a:extLst>
              <a:ext uri="{FF2B5EF4-FFF2-40B4-BE49-F238E27FC236}">
                <a16:creationId xmlns:a16="http://schemas.microsoft.com/office/drawing/2014/main" id="{CA889867-9E9F-40EA-98B0-32802B483BBB}"/>
              </a:ext>
            </a:extLst>
          </p:cNvPr>
          <p:cNvGraphicFramePr>
            <a:graphicFrameLocks noChangeAspect="1"/>
          </p:cNvGraphicFramePr>
          <p:nvPr>
            <p:extLst>
              <p:ext uri="{D42A27DB-BD31-4B8C-83A1-F6EECF244321}">
                <p14:modId xmlns:p14="http://schemas.microsoft.com/office/powerpoint/2010/main" val="4294876215"/>
              </p:ext>
            </p:extLst>
          </p:nvPr>
        </p:nvGraphicFramePr>
        <p:xfrm>
          <a:off x="1823421" y="2002865"/>
          <a:ext cx="4418013" cy="3187700"/>
        </p:xfrm>
        <a:graphic>
          <a:graphicData uri="http://schemas.openxmlformats.org/presentationml/2006/ole">
            <mc:AlternateContent xmlns:mc="http://schemas.openxmlformats.org/markup-compatibility/2006">
              <mc:Choice xmlns:v="urn:schemas-microsoft-com:vml" Requires="v">
                <p:oleObj name="Equation" r:id="rId13" imgW="2057400" imgH="1485720" progId="Equation.DSMT4">
                  <p:embed/>
                </p:oleObj>
              </mc:Choice>
              <mc:Fallback>
                <p:oleObj name="Equation" r:id="rId13" imgW="2057400" imgH="1485720" progId="Equation.DSMT4">
                  <p:embed/>
                  <p:pic>
                    <p:nvPicPr>
                      <p:cNvPr id="16" name="Object 15">
                        <a:extLst>
                          <a:ext uri="{FF2B5EF4-FFF2-40B4-BE49-F238E27FC236}">
                            <a16:creationId xmlns:a16="http://schemas.microsoft.com/office/drawing/2014/main" id="{E51A250B-BD61-4F2E-B112-44040FBE0769}"/>
                          </a:ext>
                        </a:extLst>
                      </p:cNvPr>
                      <p:cNvPicPr/>
                      <p:nvPr/>
                    </p:nvPicPr>
                    <p:blipFill>
                      <a:blip r:embed="rId14"/>
                      <a:stretch>
                        <a:fillRect/>
                      </a:stretch>
                    </p:blipFill>
                    <p:spPr>
                      <a:xfrm>
                        <a:off x="1823421" y="2002865"/>
                        <a:ext cx="4418013" cy="3187700"/>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A7196C90-E5D6-4784-B89B-7B84B630B75A}"/>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63837409"/>
      </p:ext>
    </p:extLst>
  </p:cSld>
  <p:clrMapOvr>
    <a:masterClrMapping/>
  </p:clrMapOvr>
  <mc:AlternateContent xmlns:mc="http://schemas.openxmlformats.org/markup-compatibility/2006" xmlns:p14="http://schemas.microsoft.com/office/powerpoint/2010/main">
    <mc:Choice Requires="p14">
      <p:transition spd="slow" p14:dur="2000" advTm="31081"/>
    </mc:Choice>
    <mc:Fallback xmlns="">
      <p:transition spd="slow" advTm="31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a system of four initial-value problems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As before, this system us described by this matrix:</a:t>
            </a:r>
          </a:p>
          <a:p>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19</a:t>
            </a:fld>
            <a:endParaRPr lang="en-CA"/>
          </a:p>
        </p:txBody>
      </p:sp>
      <p:grpSp>
        <p:nvGrpSpPr>
          <p:cNvPr id="9" name="Group 8">
            <a:extLst>
              <a:ext uri="{FF2B5EF4-FFF2-40B4-BE49-F238E27FC236}">
                <a16:creationId xmlns:a16="http://schemas.microsoft.com/office/drawing/2014/main" id="{87F95012-4A07-4C2A-B19A-086209DF2751}"/>
              </a:ext>
            </a:extLst>
          </p:cNvPr>
          <p:cNvGrpSpPr/>
          <p:nvPr/>
        </p:nvGrpSpPr>
        <p:grpSpPr>
          <a:xfrm>
            <a:off x="5996726" y="1538004"/>
            <a:ext cx="360" cy="360"/>
            <a:chOff x="972905" y="1769707"/>
            <a:chExt cx="360" cy="36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670CB04-EDD3-469A-A4D0-6431E5023450}"/>
                    </a:ext>
                  </a:extLst>
                </p14:cNvPr>
                <p14:cNvContentPartPr/>
                <p14:nvPr/>
              </p14:nvContentPartPr>
              <p14:xfrm>
                <a:off x="972905" y="1769707"/>
                <a:ext cx="360" cy="360"/>
              </p14:xfrm>
            </p:contentPart>
          </mc:Choice>
          <mc:Fallback xmlns="">
            <p:pic>
              <p:nvPicPr>
                <p:cNvPr id="5" name="Ink 4">
                  <a:extLst>
                    <a:ext uri="{FF2B5EF4-FFF2-40B4-BE49-F238E27FC236}">
                      <a16:creationId xmlns:a16="http://schemas.microsoft.com/office/drawing/2014/main" id="{C670CB04-EDD3-469A-A4D0-6431E5023450}"/>
                    </a:ext>
                  </a:extLst>
                </p:cNvPr>
                <p:cNvPicPr/>
                <p:nvPr/>
              </p:nvPicPr>
              <p:blipFill>
                <a:blip r:embed="rId6"/>
                <a:stretch>
                  <a:fillRect/>
                </a:stretch>
              </p:blipFill>
              <p:spPr>
                <a:xfrm>
                  <a:off x="963905" y="17610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05CF9B1-5EE0-4A19-AFD2-FEAC4D057AF9}"/>
                    </a:ext>
                  </a:extLst>
                </p14:cNvPr>
                <p14:cNvContentPartPr/>
                <p14:nvPr/>
              </p14:nvContentPartPr>
              <p14:xfrm>
                <a:off x="972905" y="1769707"/>
                <a:ext cx="360" cy="360"/>
              </p14:xfrm>
            </p:contentPart>
          </mc:Choice>
          <mc:Fallback xmlns="">
            <p:pic>
              <p:nvPicPr>
                <p:cNvPr id="6" name="Ink 5">
                  <a:extLst>
                    <a:ext uri="{FF2B5EF4-FFF2-40B4-BE49-F238E27FC236}">
                      <a16:creationId xmlns:a16="http://schemas.microsoft.com/office/drawing/2014/main" id="{105CF9B1-5EE0-4A19-AFD2-FEAC4D057AF9}"/>
                    </a:ext>
                  </a:extLst>
                </p:cNvPr>
                <p:cNvPicPr/>
                <p:nvPr/>
              </p:nvPicPr>
              <p:blipFill>
                <a:blip r:embed="rId6"/>
                <a:stretch>
                  <a:fillRect/>
                </a:stretch>
              </p:blipFill>
              <p:spPr>
                <a:xfrm>
                  <a:off x="963905" y="1761067"/>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640F13A-0B4D-4776-8513-49799D089E26}"/>
                  </a:ext>
                </a:extLst>
              </p14:cNvPr>
              <p14:cNvContentPartPr/>
              <p14:nvPr/>
            </p14:nvContentPartPr>
            <p14:xfrm>
              <a:off x="1652225" y="2566747"/>
              <a:ext cx="360" cy="9000"/>
            </p14:xfrm>
          </p:contentPart>
        </mc:Choice>
        <mc:Fallback xmlns="">
          <p:pic>
            <p:nvPicPr>
              <p:cNvPr id="10" name="Ink 9">
                <a:extLst>
                  <a:ext uri="{FF2B5EF4-FFF2-40B4-BE49-F238E27FC236}">
                    <a16:creationId xmlns:a16="http://schemas.microsoft.com/office/drawing/2014/main" id="{4640F13A-0B4D-4776-8513-49799D089E26}"/>
                  </a:ext>
                </a:extLst>
              </p:cNvPr>
              <p:cNvPicPr/>
              <p:nvPr/>
            </p:nvPicPr>
            <p:blipFill>
              <a:blip r:embed="rId9"/>
              <a:stretch>
                <a:fillRect/>
              </a:stretch>
            </p:blipFill>
            <p:spPr>
              <a:xfrm>
                <a:off x="1643585" y="2557747"/>
                <a:ext cx="18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6E90F6E-7276-4DA2-AD34-905211FB2C4F}"/>
                  </a:ext>
                </a:extLst>
              </p14:cNvPr>
              <p14:cNvContentPartPr/>
              <p14:nvPr/>
            </p14:nvContentPartPr>
            <p14:xfrm>
              <a:off x="1335065" y="2527507"/>
              <a:ext cx="7200" cy="22680"/>
            </p14:xfrm>
          </p:contentPart>
        </mc:Choice>
        <mc:Fallback xmlns="">
          <p:pic>
            <p:nvPicPr>
              <p:cNvPr id="11" name="Ink 10">
                <a:extLst>
                  <a:ext uri="{FF2B5EF4-FFF2-40B4-BE49-F238E27FC236}">
                    <a16:creationId xmlns:a16="http://schemas.microsoft.com/office/drawing/2014/main" id="{86E90F6E-7276-4DA2-AD34-905211FB2C4F}"/>
                  </a:ext>
                </a:extLst>
              </p:cNvPr>
              <p:cNvPicPr/>
              <p:nvPr/>
            </p:nvPicPr>
            <p:blipFill>
              <a:blip r:embed="rId11"/>
              <a:stretch>
                <a:fillRect/>
              </a:stretch>
            </p:blipFill>
            <p:spPr>
              <a:xfrm>
                <a:off x="1326425" y="2518507"/>
                <a:ext cx="248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7BB3678-EAD8-446B-99DD-3EECBB06DF8F}"/>
                  </a:ext>
                </a:extLst>
              </p14:cNvPr>
              <p14:cNvContentPartPr/>
              <p14:nvPr/>
            </p14:nvContentPartPr>
            <p14:xfrm>
              <a:off x="2533145" y="2524627"/>
              <a:ext cx="360" cy="360"/>
            </p14:xfrm>
          </p:contentPart>
        </mc:Choice>
        <mc:Fallback xmlns="">
          <p:pic>
            <p:nvPicPr>
              <p:cNvPr id="12" name="Ink 11">
                <a:extLst>
                  <a:ext uri="{FF2B5EF4-FFF2-40B4-BE49-F238E27FC236}">
                    <a16:creationId xmlns:a16="http://schemas.microsoft.com/office/drawing/2014/main" id="{17BB3678-EAD8-446B-99DD-3EECBB06DF8F}"/>
                  </a:ext>
                </a:extLst>
              </p:cNvPr>
              <p:cNvPicPr/>
              <p:nvPr/>
            </p:nvPicPr>
            <p:blipFill>
              <a:blip r:embed="rId6"/>
              <a:stretch>
                <a:fillRect/>
              </a:stretch>
            </p:blipFill>
            <p:spPr>
              <a:xfrm>
                <a:off x="2524505" y="2515987"/>
                <a:ext cx="18000" cy="18000"/>
              </a:xfrm>
              <a:prstGeom prst="rect">
                <a:avLst/>
              </a:prstGeom>
            </p:spPr>
          </p:pic>
        </mc:Fallback>
      </mc:AlternateContent>
      <p:graphicFrame>
        <p:nvGraphicFramePr>
          <p:cNvPr id="16" name="Object 15">
            <a:extLst>
              <a:ext uri="{FF2B5EF4-FFF2-40B4-BE49-F238E27FC236}">
                <a16:creationId xmlns:a16="http://schemas.microsoft.com/office/drawing/2014/main" id="{E51A250B-BD61-4F2E-B112-44040FBE0769}"/>
              </a:ext>
            </a:extLst>
          </p:cNvPr>
          <p:cNvGraphicFramePr>
            <a:graphicFrameLocks noChangeAspect="1"/>
          </p:cNvGraphicFramePr>
          <p:nvPr>
            <p:extLst>
              <p:ext uri="{D42A27DB-BD31-4B8C-83A1-F6EECF244321}">
                <p14:modId xmlns:p14="http://schemas.microsoft.com/office/powerpoint/2010/main" val="4147947220"/>
              </p:ext>
            </p:extLst>
          </p:nvPr>
        </p:nvGraphicFramePr>
        <p:xfrm>
          <a:off x="457200" y="2269331"/>
          <a:ext cx="4418013" cy="3187700"/>
        </p:xfrm>
        <a:graphic>
          <a:graphicData uri="http://schemas.openxmlformats.org/presentationml/2006/ole">
            <mc:AlternateContent xmlns:mc="http://schemas.openxmlformats.org/markup-compatibility/2006">
              <mc:Choice xmlns:v="urn:schemas-microsoft-com:vml" Requires="v">
                <p:oleObj name="Equation" r:id="rId13" imgW="2057400" imgH="1485720" progId="Equation.DSMT4">
                  <p:embed/>
                </p:oleObj>
              </mc:Choice>
              <mc:Fallback>
                <p:oleObj name="Equation" r:id="rId13" imgW="2057400" imgH="1485720" progId="Equation.DSMT4">
                  <p:embed/>
                  <p:pic>
                    <p:nvPicPr>
                      <p:cNvPr id="16" name="Object 15">
                        <a:extLst>
                          <a:ext uri="{FF2B5EF4-FFF2-40B4-BE49-F238E27FC236}">
                            <a16:creationId xmlns:a16="http://schemas.microsoft.com/office/drawing/2014/main" id="{E51A250B-BD61-4F2E-B112-44040FBE0769}"/>
                          </a:ext>
                        </a:extLst>
                      </p:cNvPr>
                      <p:cNvPicPr/>
                      <p:nvPr/>
                    </p:nvPicPr>
                    <p:blipFill>
                      <a:blip r:embed="rId14"/>
                      <a:stretch>
                        <a:fillRect/>
                      </a:stretch>
                    </p:blipFill>
                    <p:spPr>
                      <a:xfrm>
                        <a:off x="457200" y="2269331"/>
                        <a:ext cx="4418013" cy="31877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6C7D5286-B253-487E-A536-73B8890516A7}"/>
              </a:ext>
            </a:extLst>
          </p:cNvPr>
          <p:cNvGraphicFramePr>
            <a:graphicFrameLocks noChangeAspect="1"/>
          </p:cNvGraphicFramePr>
          <p:nvPr>
            <p:extLst>
              <p:ext uri="{D42A27DB-BD31-4B8C-83A1-F6EECF244321}">
                <p14:modId xmlns:p14="http://schemas.microsoft.com/office/powerpoint/2010/main" val="3511075305"/>
              </p:ext>
            </p:extLst>
          </p:nvPr>
        </p:nvGraphicFramePr>
        <p:xfrm>
          <a:off x="5222875" y="2933700"/>
          <a:ext cx="3268662" cy="1828800"/>
        </p:xfrm>
        <a:graphic>
          <a:graphicData uri="http://schemas.openxmlformats.org/presentationml/2006/ole">
            <mc:AlternateContent xmlns:mc="http://schemas.openxmlformats.org/markup-compatibility/2006">
              <mc:Choice xmlns:v="urn:schemas-microsoft-com:vml" Requires="v">
                <p:oleObj name="Equation" r:id="rId15" imgW="1384200" imgH="774360" progId="Equation.DSMT4">
                  <p:embed/>
                </p:oleObj>
              </mc:Choice>
              <mc:Fallback>
                <p:oleObj name="Equation" r:id="rId15" imgW="1384200" imgH="774360" progId="Equation.DSMT4">
                  <p:embed/>
                  <p:pic>
                    <p:nvPicPr>
                      <p:cNvPr id="14" name="Object 13">
                        <a:extLst>
                          <a:ext uri="{FF2B5EF4-FFF2-40B4-BE49-F238E27FC236}">
                            <a16:creationId xmlns:a16="http://schemas.microsoft.com/office/drawing/2014/main" id="{D734B166-C160-4612-A1FE-86C19149E34E}"/>
                          </a:ext>
                        </a:extLst>
                      </p:cNvPr>
                      <p:cNvPicPr/>
                      <p:nvPr/>
                    </p:nvPicPr>
                    <p:blipFill>
                      <a:blip r:embed="rId16"/>
                      <a:stretch>
                        <a:fillRect/>
                      </a:stretch>
                    </p:blipFill>
                    <p:spPr>
                      <a:xfrm>
                        <a:off x="5222875" y="2933700"/>
                        <a:ext cx="3268662" cy="18288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81A5A032-F4FD-4585-86AE-F7F5831B5FF3}"/>
              </a:ext>
            </a:extLst>
          </p:cNvPr>
          <p:cNvGraphicFramePr>
            <a:graphicFrameLocks noChangeAspect="1"/>
          </p:cNvGraphicFramePr>
          <p:nvPr>
            <p:extLst>
              <p:ext uri="{D42A27DB-BD31-4B8C-83A1-F6EECF244321}">
                <p14:modId xmlns:p14="http://schemas.microsoft.com/office/powerpoint/2010/main" val="1132929841"/>
              </p:ext>
            </p:extLst>
          </p:nvPr>
        </p:nvGraphicFramePr>
        <p:xfrm>
          <a:off x="5243513" y="4919663"/>
          <a:ext cx="2368550" cy="1889125"/>
        </p:xfrm>
        <a:graphic>
          <a:graphicData uri="http://schemas.openxmlformats.org/presentationml/2006/ole">
            <mc:AlternateContent xmlns:mc="http://schemas.openxmlformats.org/markup-compatibility/2006">
              <mc:Choice xmlns:v="urn:schemas-microsoft-com:vml" Requires="v">
                <p:oleObj name="Equation" r:id="rId17" imgW="1002960" imgH="799920" progId="Equation.DSMT4">
                  <p:embed/>
                </p:oleObj>
              </mc:Choice>
              <mc:Fallback>
                <p:oleObj name="Equation" r:id="rId17" imgW="1002960" imgH="799920" progId="Equation.DSMT4">
                  <p:embed/>
                  <p:pic>
                    <p:nvPicPr>
                      <p:cNvPr id="14" name="Object 13">
                        <a:extLst>
                          <a:ext uri="{FF2B5EF4-FFF2-40B4-BE49-F238E27FC236}">
                            <a16:creationId xmlns:a16="http://schemas.microsoft.com/office/drawing/2014/main" id="{6C7D5286-B253-487E-A536-73B8890516A7}"/>
                          </a:ext>
                        </a:extLst>
                      </p:cNvPr>
                      <p:cNvPicPr/>
                      <p:nvPr/>
                    </p:nvPicPr>
                    <p:blipFill>
                      <a:blip r:embed="rId18"/>
                      <a:stretch>
                        <a:fillRect/>
                      </a:stretch>
                    </p:blipFill>
                    <p:spPr>
                      <a:xfrm>
                        <a:off x="5243513" y="4919663"/>
                        <a:ext cx="2368550" cy="1889125"/>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81E82A9C-774A-4C9B-9417-9765C70B485E}"/>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73041437"/>
      </p:ext>
    </p:extLst>
  </p:cSld>
  <p:clrMapOvr>
    <a:masterClrMapping/>
  </p:clrMapOvr>
  <mc:AlternateContent xmlns:mc="http://schemas.openxmlformats.org/markup-compatibility/2006" xmlns:p14="http://schemas.microsoft.com/office/powerpoint/2010/main">
    <mc:Choice Requires="p14">
      <p:transition spd="slow" p14:dur="2000" advTm="44848"/>
    </mc:Choice>
    <mc:Fallback xmlns="">
      <p:transition spd="slow" advTm="44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Discuss how the differential operator is linear</a:t>
            </a:r>
            <a:endParaRPr lang="en-US" dirty="0">
              <a:latin typeface="Times New Roman" panose="02020603050405020304" pitchFamily="18" charset="0"/>
            </a:endParaRPr>
          </a:p>
          <a:p>
            <a:pPr lvl="1"/>
            <a:r>
              <a:rPr lang="en-US" dirty="0"/>
              <a:t>See that the differential operator has eigenvalues and eigenfunctions</a:t>
            </a:r>
          </a:p>
          <a:p>
            <a:pPr lvl="1"/>
            <a:r>
              <a:rPr lang="en-US" dirty="0"/>
              <a:t>See how these eigenfunctions are used to find solutions to a system of ordinary differential equations</a:t>
            </a:r>
          </a:p>
          <a:p>
            <a:pPr lvl="1"/>
            <a:r>
              <a:rPr lang="en-US" dirty="0"/>
              <a:t>See that this results in unknowns,</a:t>
            </a:r>
            <a:br>
              <a:rPr lang="en-US" dirty="0"/>
            </a:br>
            <a:r>
              <a:rPr lang="en-US" dirty="0"/>
              <a:t>	which can be fixed based on initial conditions</a:t>
            </a:r>
          </a:p>
          <a:p>
            <a:pPr lvl="1"/>
            <a:r>
              <a:rPr lang="en-US" dirty="0"/>
              <a:t>Remind ourselves that this is supplementary information</a:t>
            </a:r>
          </a:p>
          <a:p>
            <a:pPr lvl="2"/>
            <a:r>
              <a:rPr lang="en-US" dirty="0"/>
              <a:t>This will be taught in detail in second year</a:t>
            </a:r>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7D3F1E5E-432C-4491-8EAB-1D89CF273D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81653"/>
    </mc:Choice>
    <mc:Fallback xmlns="">
      <p:transition spd="slow" advTm="81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a system of four initial-value problems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The matrix </a:t>
            </a:r>
            <a:r>
              <a:rPr lang="en-US" i="1" dirty="0">
                <a:latin typeface="Times New Roman" panose="02020603050405020304" pitchFamily="18" charset="0"/>
              </a:rPr>
              <a:t>A</a:t>
            </a:r>
            <a:r>
              <a:rPr lang="en-US" i="1" dirty="0"/>
              <a:t> </a:t>
            </a:r>
            <a:r>
              <a:rPr lang="en-US" dirty="0"/>
              <a:t>has these eigenvalues and eigenvectors</a:t>
            </a:r>
          </a:p>
          <a:p>
            <a:endParaRPr lang="en-US" dirty="0"/>
          </a:p>
          <a:p>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20</a:t>
            </a:fld>
            <a:endParaRPr lang="en-CA"/>
          </a:p>
        </p:txBody>
      </p:sp>
      <p:grpSp>
        <p:nvGrpSpPr>
          <p:cNvPr id="9" name="Group 8">
            <a:extLst>
              <a:ext uri="{FF2B5EF4-FFF2-40B4-BE49-F238E27FC236}">
                <a16:creationId xmlns:a16="http://schemas.microsoft.com/office/drawing/2014/main" id="{87F95012-4A07-4C2A-B19A-086209DF2751}"/>
              </a:ext>
            </a:extLst>
          </p:cNvPr>
          <p:cNvGrpSpPr/>
          <p:nvPr/>
        </p:nvGrpSpPr>
        <p:grpSpPr>
          <a:xfrm>
            <a:off x="5996726" y="1538004"/>
            <a:ext cx="360" cy="360"/>
            <a:chOff x="972905" y="1769707"/>
            <a:chExt cx="360" cy="36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670CB04-EDD3-469A-A4D0-6431E5023450}"/>
                    </a:ext>
                  </a:extLst>
                </p14:cNvPr>
                <p14:cNvContentPartPr/>
                <p14:nvPr/>
              </p14:nvContentPartPr>
              <p14:xfrm>
                <a:off x="972905" y="1769707"/>
                <a:ext cx="360" cy="360"/>
              </p14:xfrm>
            </p:contentPart>
          </mc:Choice>
          <mc:Fallback xmlns="">
            <p:pic>
              <p:nvPicPr>
                <p:cNvPr id="5" name="Ink 4">
                  <a:extLst>
                    <a:ext uri="{FF2B5EF4-FFF2-40B4-BE49-F238E27FC236}">
                      <a16:creationId xmlns:a16="http://schemas.microsoft.com/office/drawing/2014/main" id="{C670CB04-EDD3-469A-A4D0-6431E5023450}"/>
                    </a:ext>
                  </a:extLst>
                </p:cNvPr>
                <p:cNvPicPr/>
                <p:nvPr/>
              </p:nvPicPr>
              <p:blipFill>
                <a:blip r:embed="rId6"/>
                <a:stretch>
                  <a:fillRect/>
                </a:stretch>
              </p:blipFill>
              <p:spPr>
                <a:xfrm>
                  <a:off x="963905" y="17610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05CF9B1-5EE0-4A19-AFD2-FEAC4D057AF9}"/>
                    </a:ext>
                  </a:extLst>
                </p14:cNvPr>
                <p14:cNvContentPartPr/>
                <p14:nvPr/>
              </p14:nvContentPartPr>
              <p14:xfrm>
                <a:off x="972905" y="1769707"/>
                <a:ext cx="360" cy="360"/>
              </p14:xfrm>
            </p:contentPart>
          </mc:Choice>
          <mc:Fallback xmlns="">
            <p:pic>
              <p:nvPicPr>
                <p:cNvPr id="6" name="Ink 5">
                  <a:extLst>
                    <a:ext uri="{FF2B5EF4-FFF2-40B4-BE49-F238E27FC236}">
                      <a16:creationId xmlns:a16="http://schemas.microsoft.com/office/drawing/2014/main" id="{105CF9B1-5EE0-4A19-AFD2-FEAC4D057AF9}"/>
                    </a:ext>
                  </a:extLst>
                </p:cNvPr>
                <p:cNvPicPr/>
                <p:nvPr/>
              </p:nvPicPr>
              <p:blipFill>
                <a:blip r:embed="rId6"/>
                <a:stretch>
                  <a:fillRect/>
                </a:stretch>
              </p:blipFill>
              <p:spPr>
                <a:xfrm>
                  <a:off x="963905" y="1761067"/>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640F13A-0B4D-4776-8513-49799D089E26}"/>
                  </a:ext>
                </a:extLst>
              </p14:cNvPr>
              <p14:cNvContentPartPr/>
              <p14:nvPr/>
            </p14:nvContentPartPr>
            <p14:xfrm>
              <a:off x="1652225" y="2566747"/>
              <a:ext cx="360" cy="9000"/>
            </p14:xfrm>
          </p:contentPart>
        </mc:Choice>
        <mc:Fallback xmlns="">
          <p:pic>
            <p:nvPicPr>
              <p:cNvPr id="10" name="Ink 9">
                <a:extLst>
                  <a:ext uri="{FF2B5EF4-FFF2-40B4-BE49-F238E27FC236}">
                    <a16:creationId xmlns:a16="http://schemas.microsoft.com/office/drawing/2014/main" id="{4640F13A-0B4D-4776-8513-49799D089E26}"/>
                  </a:ext>
                </a:extLst>
              </p:cNvPr>
              <p:cNvPicPr/>
              <p:nvPr/>
            </p:nvPicPr>
            <p:blipFill>
              <a:blip r:embed="rId9"/>
              <a:stretch>
                <a:fillRect/>
              </a:stretch>
            </p:blipFill>
            <p:spPr>
              <a:xfrm>
                <a:off x="1643585" y="2557747"/>
                <a:ext cx="18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6E90F6E-7276-4DA2-AD34-905211FB2C4F}"/>
                  </a:ext>
                </a:extLst>
              </p14:cNvPr>
              <p14:cNvContentPartPr/>
              <p14:nvPr/>
            </p14:nvContentPartPr>
            <p14:xfrm>
              <a:off x="1335065" y="2527507"/>
              <a:ext cx="7200" cy="22680"/>
            </p14:xfrm>
          </p:contentPart>
        </mc:Choice>
        <mc:Fallback xmlns="">
          <p:pic>
            <p:nvPicPr>
              <p:cNvPr id="11" name="Ink 10">
                <a:extLst>
                  <a:ext uri="{FF2B5EF4-FFF2-40B4-BE49-F238E27FC236}">
                    <a16:creationId xmlns:a16="http://schemas.microsoft.com/office/drawing/2014/main" id="{86E90F6E-7276-4DA2-AD34-905211FB2C4F}"/>
                  </a:ext>
                </a:extLst>
              </p:cNvPr>
              <p:cNvPicPr/>
              <p:nvPr/>
            </p:nvPicPr>
            <p:blipFill>
              <a:blip r:embed="rId11"/>
              <a:stretch>
                <a:fillRect/>
              </a:stretch>
            </p:blipFill>
            <p:spPr>
              <a:xfrm>
                <a:off x="1326425" y="2518507"/>
                <a:ext cx="248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7BB3678-EAD8-446B-99DD-3EECBB06DF8F}"/>
                  </a:ext>
                </a:extLst>
              </p14:cNvPr>
              <p14:cNvContentPartPr/>
              <p14:nvPr/>
            </p14:nvContentPartPr>
            <p14:xfrm>
              <a:off x="2533145" y="2524627"/>
              <a:ext cx="360" cy="360"/>
            </p14:xfrm>
          </p:contentPart>
        </mc:Choice>
        <mc:Fallback xmlns="">
          <p:pic>
            <p:nvPicPr>
              <p:cNvPr id="12" name="Ink 11">
                <a:extLst>
                  <a:ext uri="{FF2B5EF4-FFF2-40B4-BE49-F238E27FC236}">
                    <a16:creationId xmlns:a16="http://schemas.microsoft.com/office/drawing/2014/main" id="{17BB3678-EAD8-446B-99DD-3EECBB06DF8F}"/>
                  </a:ext>
                </a:extLst>
              </p:cNvPr>
              <p:cNvPicPr/>
              <p:nvPr/>
            </p:nvPicPr>
            <p:blipFill>
              <a:blip r:embed="rId6"/>
              <a:stretch>
                <a:fillRect/>
              </a:stretch>
            </p:blipFill>
            <p:spPr>
              <a:xfrm>
                <a:off x="2524505" y="2515987"/>
                <a:ext cx="18000" cy="18000"/>
              </a:xfrm>
              <a:prstGeom prst="rect">
                <a:avLst/>
              </a:prstGeom>
            </p:spPr>
          </p:pic>
        </mc:Fallback>
      </mc:AlternateContent>
      <p:graphicFrame>
        <p:nvGraphicFramePr>
          <p:cNvPr id="17" name="Object 16">
            <a:extLst>
              <a:ext uri="{FF2B5EF4-FFF2-40B4-BE49-F238E27FC236}">
                <a16:creationId xmlns:a16="http://schemas.microsoft.com/office/drawing/2014/main" id="{7A1C067A-C940-4682-87E4-7673466FE129}"/>
              </a:ext>
            </a:extLst>
          </p:cNvPr>
          <p:cNvGraphicFramePr>
            <a:graphicFrameLocks noChangeAspect="1"/>
          </p:cNvGraphicFramePr>
          <p:nvPr>
            <p:extLst>
              <p:ext uri="{D42A27DB-BD31-4B8C-83A1-F6EECF244321}">
                <p14:modId xmlns:p14="http://schemas.microsoft.com/office/powerpoint/2010/main" val="4100006744"/>
              </p:ext>
            </p:extLst>
          </p:nvPr>
        </p:nvGraphicFramePr>
        <p:xfrm>
          <a:off x="2008476" y="4298950"/>
          <a:ext cx="1049338" cy="1827213"/>
        </p:xfrm>
        <a:graphic>
          <a:graphicData uri="http://schemas.openxmlformats.org/presentationml/2006/ole">
            <mc:AlternateContent xmlns:mc="http://schemas.openxmlformats.org/markup-compatibility/2006">
              <mc:Choice xmlns:v="urn:schemas-microsoft-com:vml" Requires="v">
                <p:oleObj name="Equation" r:id="rId13" imgW="444240" imgH="774360" progId="Equation.DSMT4">
                  <p:embed/>
                </p:oleObj>
              </mc:Choice>
              <mc:Fallback>
                <p:oleObj name="Equation" r:id="rId13" imgW="444240" imgH="774360" progId="Equation.DSMT4">
                  <p:embed/>
                  <p:pic>
                    <p:nvPicPr>
                      <p:cNvPr id="17" name="Object 16">
                        <a:extLst>
                          <a:ext uri="{FF2B5EF4-FFF2-40B4-BE49-F238E27FC236}">
                            <a16:creationId xmlns:a16="http://schemas.microsoft.com/office/drawing/2014/main" id="{7A1C067A-C940-4682-87E4-7673466FE129}"/>
                          </a:ext>
                        </a:extLst>
                      </p:cNvPr>
                      <p:cNvPicPr/>
                      <p:nvPr/>
                    </p:nvPicPr>
                    <p:blipFill>
                      <a:blip r:embed="rId14"/>
                      <a:stretch>
                        <a:fillRect/>
                      </a:stretch>
                    </p:blipFill>
                    <p:spPr>
                      <a:xfrm>
                        <a:off x="2008476" y="4298950"/>
                        <a:ext cx="1049338" cy="182721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DB1423D1-8A0B-4FEF-8354-A2780176888B}"/>
              </a:ext>
            </a:extLst>
          </p:cNvPr>
          <p:cNvGraphicFramePr>
            <a:graphicFrameLocks noChangeAspect="1"/>
          </p:cNvGraphicFramePr>
          <p:nvPr>
            <p:extLst>
              <p:ext uri="{D42A27DB-BD31-4B8C-83A1-F6EECF244321}">
                <p14:modId xmlns:p14="http://schemas.microsoft.com/office/powerpoint/2010/main" val="53867975"/>
              </p:ext>
            </p:extLst>
          </p:nvPr>
        </p:nvGraphicFramePr>
        <p:xfrm>
          <a:off x="5099128" y="2160588"/>
          <a:ext cx="3268662" cy="1828800"/>
        </p:xfrm>
        <a:graphic>
          <a:graphicData uri="http://schemas.openxmlformats.org/presentationml/2006/ole">
            <mc:AlternateContent xmlns:mc="http://schemas.openxmlformats.org/markup-compatibility/2006">
              <mc:Choice xmlns:v="urn:schemas-microsoft-com:vml" Requires="v">
                <p:oleObj name="Equation" r:id="rId15" imgW="1384200" imgH="774360" progId="Equation.DSMT4">
                  <p:embed/>
                </p:oleObj>
              </mc:Choice>
              <mc:Fallback>
                <p:oleObj name="Equation" r:id="rId15" imgW="1384200" imgH="774360" progId="Equation.DSMT4">
                  <p:embed/>
                  <p:pic>
                    <p:nvPicPr>
                      <p:cNvPr id="14" name="Object 13">
                        <a:extLst>
                          <a:ext uri="{FF2B5EF4-FFF2-40B4-BE49-F238E27FC236}">
                            <a16:creationId xmlns:a16="http://schemas.microsoft.com/office/drawing/2014/main" id="{6C7D5286-B253-487E-A536-73B8890516A7}"/>
                          </a:ext>
                        </a:extLst>
                      </p:cNvPr>
                      <p:cNvPicPr/>
                      <p:nvPr/>
                    </p:nvPicPr>
                    <p:blipFill>
                      <a:blip r:embed="rId16"/>
                      <a:stretch>
                        <a:fillRect/>
                      </a:stretch>
                    </p:blipFill>
                    <p:spPr>
                      <a:xfrm>
                        <a:off x="5099128" y="2160588"/>
                        <a:ext cx="3268662" cy="182880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2760F22B-0BE7-4A4B-8B42-0DB3A36AD01D}"/>
              </a:ext>
            </a:extLst>
          </p:cNvPr>
          <p:cNvGraphicFramePr>
            <a:graphicFrameLocks noChangeAspect="1"/>
          </p:cNvGraphicFramePr>
          <p:nvPr>
            <p:extLst>
              <p:ext uri="{D42A27DB-BD31-4B8C-83A1-F6EECF244321}">
                <p14:modId xmlns:p14="http://schemas.microsoft.com/office/powerpoint/2010/main" val="413885384"/>
              </p:ext>
            </p:extLst>
          </p:nvPr>
        </p:nvGraphicFramePr>
        <p:xfrm>
          <a:off x="779489" y="2186967"/>
          <a:ext cx="4116263" cy="1824544"/>
        </p:xfrm>
        <a:graphic>
          <a:graphicData uri="http://schemas.openxmlformats.org/presentationml/2006/ole">
            <mc:AlternateContent xmlns:mc="http://schemas.openxmlformats.org/markup-compatibility/2006">
              <mc:Choice xmlns:v="urn:schemas-microsoft-com:vml" Requires="v">
                <p:oleObj name="Equation" r:id="rId17" imgW="1917360" imgH="850680" progId="Equation.DSMT4">
                  <p:embed/>
                </p:oleObj>
              </mc:Choice>
              <mc:Fallback>
                <p:oleObj name="Equation" r:id="rId17" imgW="1917360" imgH="850680" progId="Equation.DSMT4">
                  <p:embed/>
                  <p:pic>
                    <p:nvPicPr>
                      <p:cNvPr id="16" name="Object 15">
                        <a:extLst>
                          <a:ext uri="{FF2B5EF4-FFF2-40B4-BE49-F238E27FC236}">
                            <a16:creationId xmlns:a16="http://schemas.microsoft.com/office/drawing/2014/main" id="{E51A250B-BD61-4F2E-B112-44040FBE0769}"/>
                          </a:ext>
                        </a:extLst>
                      </p:cNvPr>
                      <p:cNvPicPr/>
                      <p:nvPr/>
                    </p:nvPicPr>
                    <p:blipFill>
                      <a:blip r:embed="rId18"/>
                      <a:stretch>
                        <a:fillRect/>
                      </a:stretch>
                    </p:blipFill>
                    <p:spPr>
                      <a:xfrm>
                        <a:off x="779489" y="2186967"/>
                        <a:ext cx="4116263" cy="1824544"/>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B2FF489C-FC8A-4F3D-86DD-ADC7E06C209C}"/>
              </a:ext>
            </a:extLst>
          </p:cNvPr>
          <p:cNvGraphicFramePr>
            <a:graphicFrameLocks noChangeAspect="1"/>
          </p:cNvGraphicFramePr>
          <p:nvPr>
            <p:extLst>
              <p:ext uri="{D42A27DB-BD31-4B8C-83A1-F6EECF244321}">
                <p14:modId xmlns:p14="http://schemas.microsoft.com/office/powerpoint/2010/main" val="295346453"/>
              </p:ext>
            </p:extLst>
          </p:nvPr>
        </p:nvGraphicFramePr>
        <p:xfrm>
          <a:off x="3295650" y="4298950"/>
          <a:ext cx="1200150" cy="1827213"/>
        </p:xfrm>
        <a:graphic>
          <a:graphicData uri="http://schemas.openxmlformats.org/presentationml/2006/ole">
            <mc:AlternateContent xmlns:mc="http://schemas.openxmlformats.org/markup-compatibility/2006">
              <mc:Choice xmlns:v="urn:schemas-microsoft-com:vml" Requires="v">
                <p:oleObj name="Equation" r:id="rId19" imgW="507960" imgH="774360" progId="Equation.DSMT4">
                  <p:embed/>
                </p:oleObj>
              </mc:Choice>
              <mc:Fallback>
                <p:oleObj name="Equation" r:id="rId19" imgW="507960" imgH="774360" progId="Equation.DSMT4">
                  <p:embed/>
                  <p:pic>
                    <p:nvPicPr>
                      <p:cNvPr id="17" name="Object 16">
                        <a:extLst>
                          <a:ext uri="{FF2B5EF4-FFF2-40B4-BE49-F238E27FC236}">
                            <a16:creationId xmlns:a16="http://schemas.microsoft.com/office/drawing/2014/main" id="{7A1C067A-C940-4682-87E4-7673466FE129}"/>
                          </a:ext>
                        </a:extLst>
                      </p:cNvPr>
                      <p:cNvPicPr/>
                      <p:nvPr/>
                    </p:nvPicPr>
                    <p:blipFill>
                      <a:blip r:embed="rId20"/>
                      <a:stretch>
                        <a:fillRect/>
                      </a:stretch>
                    </p:blipFill>
                    <p:spPr>
                      <a:xfrm>
                        <a:off x="3295650" y="4298950"/>
                        <a:ext cx="1200150" cy="1827213"/>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0BB0DBE5-AF4F-4DEF-BB54-8506C806A382}"/>
              </a:ext>
            </a:extLst>
          </p:cNvPr>
          <p:cNvGraphicFramePr>
            <a:graphicFrameLocks noChangeAspect="1"/>
          </p:cNvGraphicFramePr>
          <p:nvPr>
            <p:extLst>
              <p:ext uri="{D42A27DB-BD31-4B8C-83A1-F6EECF244321}">
                <p14:modId xmlns:p14="http://schemas.microsoft.com/office/powerpoint/2010/main" val="4125782846"/>
              </p:ext>
            </p:extLst>
          </p:nvPr>
        </p:nvGraphicFramePr>
        <p:xfrm>
          <a:off x="4657725" y="4298950"/>
          <a:ext cx="1198563" cy="1827213"/>
        </p:xfrm>
        <a:graphic>
          <a:graphicData uri="http://schemas.openxmlformats.org/presentationml/2006/ole">
            <mc:AlternateContent xmlns:mc="http://schemas.openxmlformats.org/markup-compatibility/2006">
              <mc:Choice xmlns:v="urn:schemas-microsoft-com:vml" Requires="v">
                <p:oleObj name="Equation" r:id="rId21" imgW="507960" imgH="774360" progId="Equation.DSMT4">
                  <p:embed/>
                </p:oleObj>
              </mc:Choice>
              <mc:Fallback>
                <p:oleObj name="Equation" r:id="rId21" imgW="507960" imgH="774360" progId="Equation.DSMT4">
                  <p:embed/>
                  <p:pic>
                    <p:nvPicPr>
                      <p:cNvPr id="21" name="Object 20">
                        <a:extLst>
                          <a:ext uri="{FF2B5EF4-FFF2-40B4-BE49-F238E27FC236}">
                            <a16:creationId xmlns:a16="http://schemas.microsoft.com/office/drawing/2014/main" id="{B2FF489C-FC8A-4F3D-86DD-ADC7E06C209C}"/>
                          </a:ext>
                        </a:extLst>
                      </p:cNvPr>
                      <p:cNvPicPr/>
                      <p:nvPr/>
                    </p:nvPicPr>
                    <p:blipFill>
                      <a:blip r:embed="rId22"/>
                      <a:stretch>
                        <a:fillRect/>
                      </a:stretch>
                    </p:blipFill>
                    <p:spPr>
                      <a:xfrm>
                        <a:off x="4657725" y="4298950"/>
                        <a:ext cx="1198563" cy="1827213"/>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5B1851A7-3F90-4DA5-A78D-6AAA6F792D1A}"/>
              </a:ext>
            </a:extLst>
          </p:cNvPr>
          <p:cNvGraphicFramePr>
            <a:graphicFrameLocks noChangeAspect="1"/>
          </p:cNvGraphicFramePr>
          <p:nvPr>
            <p:extLst>
              <p:ext uri="{D42A27DB-BD31-4B8C-83A1-F6EECF244321}">
                <p14:modId xmlns:p14="http://schemas.microsoft.com/office/powerpoint/2010/main" val="1212001860"/>
              </p:ext>
            </p:extLst>
          </p:nvPr>
        </p:nvGraphicFramePr>
        <p:xfrm>
          <a:off x="6093834" y="4298950"/>
          <a:ext cx="1049338" cy="1827213"/>
        </p:xfrm>
        <a:graphic>
          <a:graphicData uri="http://schemas.openxmlformats.org/presentationml/2006/ole">
            <mc:AlternateContent xmlns:mc="http://schemas.openxmlformats.org/markup-compatibility/2006">
              <mc:Choice xmlns:v="urn:schemas-microsoft-com:vml" Requires="v">
                <p:oleObj name="Equation" r:id="rId23" imgW="444240" imgH="774360" progId="Equation.DSMT4">
                  <p:embed/>
                </p:oleObj>
              </mc:Choice>
              <mc:Fallback>
                <p:oleObj name="Equation" r:id="rId23" imgW="444240" imgH="774360" progId="Equation.DSMT4">
                  <p:embed/>
                  <p:pic>
                    <p:nvPicPr>
                      <p:cNvPr id="22" name="Object 21">
                        <a:extLst>
                          <a:ext uri="{FF2B5EF4-FFF2-40B4-BE49-F238E27FC236}">
                            <a16:creationId xmlns:a16="http://schemas.microsoft.com/office/drawing/2014/main" id="{0BB0DBE5-AF4F-4DEF-BB54-8506C806A382}"/>
                          </a:ext>
                        </a:extLst>
                      </p:cNvPr>
                      <p:cNvPicPr/>
                      <p:nvPr/>
                    </p:nvPicPr>
                    <p:blipFill>
                      <a:blip r:embed="rId24"/>
                      <a:stretch>
                        <a:fillRect/>
                      </a:stretch>
                    </p:blipFill>
                    <p:spPr>
                      <a:xfrm>
                        <a:off x="6093834" y="4298950"/>
                        <a:ext cx="1049338" cy="1827213"/>
                      </a:xfrm>
                      <a:prstGeom prst="rect">
                        <a:avLst/>
                      </a:prstGeom>
                    </p:spPr>
                  </p:pic>
                </p:oleObj>
              </mc:Fallback>
            </mc:AlternateContent>
          </a:graphicData>
        </a:graphic>
      </p:graphicFrame>
      <p:pic>
        <p:nvPicPr>
          <p:cNvPr id="24" name="Audio 23">
            <a:hlinkClick r:id="" action="ppaction://media"/>
            <a:extLst>
              <a:ext uri="{FF2B5EF4-FFF2-40B4-BE49-F238E27FC236}">
                <a16:creationId xmlns:a16="http://schemas.microsoft.com/office/drawing/2014/main" id="{B6BCA6B9-7BDE-43D2-9FD7-69180FBC6522}"/>
              </a:ext>
            </a:extLst>
          </p:cNvPr>
          <p:cNvPicPr>
            <a:picLocks noChangeAspect="1"/>
          </p:cNvPicPr>
          <p:nvPr>
            <a:audioFile r:link="rId3"/>
            <p:extLst>
              <p:ext uri="{DAA4B4D4-6D71-4841-9C94-3DE7FCFB9230}">
                <p14:media xmlns:p14="http://schemas.microsoft.com/office/powerpoint/2010/main" r:embed="rId2"/>
              </p:ext>
            </p:extLst>
          </p:nvPr>
        </p:nvPicPr>
        <p:blipFill>
          <a:blip r:embed="rId2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34359813"/>
      </p:ext>
    </p:extLst>
  </p:cSld>
  <p:clrMapOvr>
    <a:masterClrMapping/>
  </p:clrMapOvr>
  <mc:AlternateContent xmlns:mc="http://schemas.openxmlformats.org/markup-compatibility/2006" xmlns:p14="http://schemas.microsoft.com/office/powerpoint/2010/main">
    <mc:Choice Requires="p14">
      <p:transition spd="slow" p14:dur="2000" advTm="64238"/>
    </mc:Choice>
    <mc:Fallback xmlns="">
      <p:transition spd="slow" advTm="64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a system of four initial-value problems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With these eigenvalue-eigenvector pairs,</a:t>
            </a:r>
            <a:br>
              <a:rPr lang="en-US" dirty="0"/>
            </a:br>
            <a:r>
              <a:rPr lang="en-US" dirty="0"/>
              <a:t>	we claim the solution is</a:t>
            </a:r>
          </a:p>
          <a:p>
            <a:endParaRPr lang="en-US" dirty="0"/>
          </a:p>
          <a:p>
            <a:endParaRPr lang="en-US" dirty="0"/>
          </a:p>
          <a:p>
            <a:endParaRPr lang="en-US" dirty="0"/>
          </a:p>
          <a:p>
            <a:pPr lvl="1"/>
            <a:endParaRPr lang="en-US" dirty="0"/>
          </a:p>
          <a:p>
            <a:pPr lvl="1"/>
            <a:endParaRPr lang="en-US" dirty="0"/>
          </a:p>
          <a:p>
            <a:pPr lvl="1"/>
            <a:r>
              <a:rPr lang="en-US" dirty="0"/>
              <a:t>If you prefer:</a:t>
            </a:r>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21</a:t>
            </a:fld>
            <a:endParaRPr lang="en-CA"/>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4640F13A-0B4D-4776-8513-49799D089E26}"/>
                  </a:ext>
                </a:extLst>
              </p14:cNvPr>
              <p14:cNvContentPartPr/>
              <p14:nvPr/>
            </p14:nvContentPartPr>
            <p14:xfrm>
              <a:off x="1652225" y="2566747"/>
              <a:ext cx="360" cy="9000"/>
            </p14:xfrm>
          </p:contentPart>
        </mc:Choice>
        <mc:Fallback xmlns="">
          <p:pic>
            <p:nvPicPr>
              <p:cNvPr id="10" name="Ink 9">
                <a:extLst>
                  <a:ext uri="{FF2B5EF4-FFF2-40B4-BE49-F238E27FC236}">
                    <a16:creationId xmlns:a16="http://schemas.microsoft.com/office/drawing/2014/main" id="{4640F13A-0B4D-4776-8513-49799D089E26}"/>
                  </a:ext>
                </a:extLst>
              </p:cNvPr>
              <p:cNvPicPr/>
              <p:nvPr/>
            </p:nvPicPr>
            <p:blipFill>
              <a:blip r:embed="rId9"/>
              <a:stretch>
                <a:fillRect/>
              </a:stretch>
            </p:blipFill>
            <p:spPr>
              <a:xfrm>
                <a:off x="1643585" y="2557747"/>
                <a:ext cx="18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6E90F6E-7276-4DA2-AD34-905211FB2C4F}"/>
                  </a:ext>
                </a:extLst>
              </p14:cNvPr>
              <p14:cNvContentPartPr/>
              <p14:nvPr/>
            </p14:nvContentPartPr>
            <p14:xfrm>
              <a:off x="1335065" y="2527507"/>
              <a:ext cx="7200" cy="22680"/>
            </p14:xfrm>
          </p:contentPart>
        </mc:Choice>
        <mc:Fallback xmlns="">
          <p:pic>
            <p:nvPicPr>
              <p:cNvPr id="11" name="Ink 10">
                <a:extLst>
                  <a:ext uri="{FF2B5EF4-FFF2-40B4-BE49-F238E27FC236}">
                    <a16:creationId xmlns:a16="http://schemas.microsoft.com/office/drawing/2014/main" id="{86E90F6E-7276-4DA2-AD34-905211FB2C4F}"/>
                  </a:ext>
                </a:extLst>
              </p:cNvPr>
              <p:cNvPicPr/>
              <p:nvPr/>
            </p:nvPicPr>
            <p:blipFill>
              <a:blip r:embed="rId11"/>
              <a:stretch>
                <a:fillRect/>
              </a:stretch>
            </p:blipFill>
            <p:spPr>
              <a:xfrm>
                <a:off x="1326425" y="2518507"/>
                <a:ext cx="248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7BB3678-EAD8-446B-99DD-3EECBB06DF8F}"/>
                  </a:ext>
                </a:extLst>
              </p14:cNvPr>
              <p14:cNvContentPartPr/>
              <p14:nvPr/>
            </p14:nvContentPartPr>
            <p14:xfrm>
              <a:off x="2533145" y="2524627"/>
              <a:ext cx="360" cy="360"/>
            </p14:xfrm>
          </p:contentPart>
        </mc:Choice>
        <mc:Fallback xmlns="">
          <p:pic>
            <p:nvPicPr>
              <p:cNvPr id="12" name="Ink 11">
                <a:extLst>
                  <a:ext uri="{FF2B5EF4-FFF2-40B4-BE49-F238E27FC236}">
                    <a16:creationId xmlns:a16="http://schemas.microsoft.com/office/drawing/2014/main" id="{17BB3678-EAD8-446B-99DD-3EECBB06DF8F}"/>
                  </a:ext>
                </a:extLst>
              </p:cNvPr>
              <p:cNvPicPr/>
              <p:nvPr/>
            </p:nvPicPr>
            <p:blipFill>
              <a:blip r:embed="rId6"/>
              <a:stretch>
                <a:fillRect/>
              </a:stretch>
            </p:blipFill>
            <p:spPr>
              <a:xfrm>
                <a:off x="2524505" y="2515987"/>
                <a:ext cx="18000" cy="18000"/>
              </a:xfrm>
              <a:prstGeom prst="rect">
                <a:avLst/>
              </a:prstGeom>
            </p:spPr>
          </p:pic>
        </mc:Fallback>
      </mc:AlternateContent>
      <p:graphicFrame>
        <p:nvGraphicFramePr>
          <p:cNvPr id="15" name="Object 14">
            <a:extLst>
              <a:ext uri="{FF2B5EF4-FFF2-40B4-BE49-F238E27FC236}">
                <a16:creationId xmlns:a16="http://schemas.microsoft.com/office/drawing/2014/main" id="{47FED2D7-CF53-43A2-A020-855868C2CAD4}"/>
              </a:ext>
            </a:extLst>
          </p:cNvPr>
          <p:cNvGraphicFramePr>
            <a:graphicFrameLocks noChangeAspect="1"/>
          </p:cNvGraphicFramePr>
          <p:nvPr>
            <p:extLst>
              <p:ext uri="{D42A27DB-BD31-4B8C-83A1-F6EECF244321}">
                <p14:modId xmlns:p14="http://schemas.microsoft.com/office/powerpoint/2010/main" val="1645336263"/>
              </p:ext>
            </p:extLst>
          </p:nvPr>
        </p:nvGraphicFramePr>
        <p:xfrm>
          <a:off x="1062038" y="2390348"/>
          <a:ext cx="6623050" cy="1719262"/>
        </p:xfrm>
        <a:graphic>
          <a:graphicData uri="http://schemas.openxmlformats.org/presentationml/2006/ole">
            <mc:AlternateContent xmlns:mc="http://schemas.openxmlformats.org/markup-compatibility/2006">
              <mc:Choice xmlns:v="urn:schemas-microsoft-com:vml" Requires="v">
                <p:oleObj name="Equation" r:id="rId13" imgW="3085920" imgH="799920" progId="Equation.DSMT4">
                  <p:embed/>
                </p:oleObj>
              </mc:Choice>
              <mc:Fallback>
                <p:oleObj name="Equation" r:id="rId13" imgW="3085920" imgH="799920" progId="Equation.DSMT4">
                  <p:embed/>
                  <p:pic>
                    <p:nvPicPr>
                      <p:cNvPr id="15" name="Object 14">
                        <a:extLst>
                          <a:ext uri="{FF2B5EF4-FFF2-40B4-BE49-F238E27FC236}">
                            <a16:creationId xmlns:a16="http://schemas.microsoft.com/office/drawing/2014/main" id="{47FED2D7-CF53-43A2-A020-855868C2CAD4}"/>
                          </a:ext>
                        </a:extLst>
                      </p:cNvPr>
                      <p:cNvPicPr/>
                      <p:nvPr/>
                    </p:nvPicPr>
                    <p:blipFill>
                      <a:blip r:embed="rId14"/>
                      <a:stretch>
                        <a:fillRect/>
                      </a:stretch>
                    </p:blipFill>
                    <p:spPr>
                      <a:xfrm>
                        <a:off x="1062038" y="2390348"/>
                        <a:ext cx="6623050" cy="1719262"/>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C19CD692-C6EC-49EB-A79D-025030D5EA81}"/>
              </a:ext>
            </a:extLst>
          </p:cNvPr>
          <p:cNvGraphicFramePr>
            <a:graphicFrameLocks noChangeAspect="1"/>
          </p:cNvGraphicFramePr>
          <p:nvPr>
            <p:extLst>
              <p:ext uri="{D42A27DB-BD31-4B8C-83A1-F6EECF244321}">
                <p14:modId xmlns:p14="http://schemas.microsoft.com/office/powerpoint/2010/main" val="3264808184"/>
              </p:ext>
            </p:extLst>
          </p:nvPr>
        </p:nvGraphicFramePr>
        <p:xfrm>
          <a:off x="2438400" y="4824412"/>
          <a:ext cx="3870325" cy="1881188"/>
        </p:xfrm>
        <a:graphic>
          <a:graphicData uri="http://schemas.openxmlformats.org/presentationml/2006/ole">
            <mc:AlternateContent xmlns:mc="http://schemas.openxmlformats.org/markup-compatibility/2006">
              <mc:Choice xmlns:v="urn:schemas-microsoft-com:vml" Requires="v">
                <p:oleObj name="Equation" r:id="rId15" imgW="1803240" imgH="876240" progId="Equation.DSMT4">
                  <p:embed/>
                </p:oleObj>
              </mc:Choice>
              <mc:Fallback>
                <p:oleObj name="Equation" r:id="rId15" imgW="1803240" imgH="876240" progId="Equation.DSMT4">
                  <p:embed/>
                  <p:pic>
                    <p:nvPicPr>
                      <p:cNvPr id="19" name="Object 18">
                        <a:extLst>
                          <a:ext uri="{FF2B5EF4-FFF2-40B4-BE49-F238E27FC236}">
                            <a16:creationId xmlns:a16="http://schemas.microsoft.com/office/drawing/2014/main" id="{C19CD692-C6EC-49EB-A79D-025030D5EA81}"/>
                          </a:ext>
                        </a:extLst>
                      </p:cNvPr>
                      <p:cNvPicPr/>
                      <p:nvPr/>
                    </p:nvPicPr>
                    <p:blipFill>
                      <a:blip r:embed="rId16"/>
                      <a:stretch>
                        <a:fillRect/>
                      </a:stretch>
                    </p:blipFill>
                    <p:spPr>
                      <a:xfrm>
                        <a:off x="2438400" y="4824412"/>
                        <a:ext cx="3870325" cy="1881188"/>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5C45859B-658C-4005-843A-0681729D093C}"/>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65284159"/>
      </p:ext>
    </p:extLst>
  </p:cSld>
  <p:clrMapOvr>
    <a:masterClrMapping/>
  </p:clrMapOvr>
  <mc:AlternateContent xmlns:mc="http://schemas.openxmlformats.org/markup-compatibility/2006" xmlns:p14="http://schemas.microsoft.com/office/powerpoint/2010/main">
    <mc:Choice Requires="p14">
      <p:transition spd="slow" p14:dur="2000" advTm="53417"/>
    </mc:Choice>
    <mc:Fallback xmlns="">
      <p:transition spd="slow" advTm="53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a system of four initial-value problems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Suppose we know that at time </a:t>
            </a:r>
            <a:r>
              <a:rPr lang="en-US" i="1" dirty="0">
                <a:latin typeface="Times New Roman" panose="02020603050405020304" pitchFamily="18" charset="0"/>
              </a:rPr>
              <a:t>t</a:t>
            </a:r>
            <a:r>
              <a:rPr lang="en-US" dirty="0">
                <a:latin typeface="Times New Roman" panose="02020603050405020304" pitchFamily="18" charset="0"/>
              </a:rPr>
              <a:t> = 0</a:t>
            </a:r>
            <a:r>
              <a:rPr lang="en-US" dirty="0"/>
              <a:t>,</a:t>
            </a:r>
            <a:br>
              <a:rPr lang="en-US" dirty="0"/>
            </a:br>
            <a:r>
              <a:rPr lang="en-US" dirty="0"/>
              <a:t>	we have the following initial conditions:</a:t>
            </a:r>
          </a:p>
          <a:p>
            <a:endParaRPr lang="en-US" dirty="0"/>
          </a:p>
          <a:p>
            <a:endParaRPr lang="en-US" dirty="0"/>
          </a:p>
          <a:p>
            <a:endParaRPr lang="en-US" dirty="0"/>
          </a:p>
          <a:p>
            <a:pPr lvl="1"/>
            <a:endParaRPr lang="en-US" dirty="0"/>
          </a:p>
          <a:p>
            <a:pPr lvl="1"/>
            <a:endParaRPr lang="en-US" dirty="0"/>
          </a:p>
          <a:p>
            <a:pPr lvl="1"/>
            <a:r>
              <a:rPr lang="en-US" dirty="0"/>
              <a:t>In this case, we have:</a:t>
            </a:r>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22</a:t>
            </a:fld>
            <a:endParaRPr lang="en-CA"/>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4640F13A-0B4D-4776-8513-49799D089E26}"/>
                  </a:ext>
                </a:extLst>
              </p14:cNvPr>
              <p14:cNvContentPartPr/>
              <p14:nvPr/>
            </p14:nvContentPartPr>
            <p14:xfrm>
              <a:off x="1652225" y="2566747"/>
              <a:ext cx="360" cy="9000"/>
            </p14:xfrm>
          </p:contentPart>
        </mc:Choice>
        <mc:Fallback xmlns="">
          <p:pic>
            <p:nvPicPr>
              <p:cNvPr id="10" name="Ink 9">
                <a:extLst>
                  <a:ext uri="{FF2B5EF4-FFF2-40B4-BE49-F238E27FC236}">
                    <a16:creationId xmlns:a16="http://schemas.microsoft.com/office/drawing/2014/main" id="{4640F13A-0B4D-4776-8513-49799D089E26}"/>
                  </a:ext>
                </a:extLst>
              </p:cNvPr>
              <p:cNvPicPr/>
              <p:nvPr/>
            </p:nvPicPr>
            <p:blipFill>
              <a:blip r:embed="rId9"/>
              <a:stretch>
                <a:fillRect/>
              </a:stretch>
            </p:blipFill>
            <p:spPr>
              <a:xfrm>
                <a:off x="1643585" y="2557747"/>
                <a:ext cx="18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6E90F6E-7276-4DA2-AD34-905211FB2C4F}"/>
                  </a:ext>
                </a:extLst>
              </p14:cNvPr>
              <p14:cNvContentPartPr/>
              <p14:nvPr/>
            </p14:nvContentPartPr>
            <p14:xfrm>
              <a:off x="1335065" y="2527507"/>
              <a:ext cx="7200" cy="22680"/>
            </p14:xfrm>
          </p:contentPart>
        </mc:Choice>
        <mc:Fallback xmlns="">
          <p:pic>
            <p:nvPicPr>
              <p:cNvPr id="11" name="Ink 10">
                <a:extLst>
                  <a:ext uri="{FF2B5EF4-FFF2-40B4-BE49-F238E27FC236}">
                    <a16:creationId xmlns:a16="http://schemas.microsoft.com/office/drawing/2014/main" id="{86E90F6E-7276-4DA2-AD34-905211FB2C4F}"/>
                  </a:ext>
                </a:extLst>
              </p:cNvPr>
              <p:cNvPicPr/>
              <p:nvPr/>
            </p:nvPicPr>
            <p:blipFill>
              <a:blip r:embed="rId11"/>
              <a:stretch>
                <a:fillRect/>
              </a:stretch>
            </p:blipFill>
            <p:spPr>
              <a:xfrm>
                <a:off x="1326425" y="2518507"/>
                <a:ext cx="248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7BB3678-EAD8-446B-99DD-3EECBB06DF8F}"/>
                  </a:ext>
                </a:extLst>
              </p14:cNvPr>
              <p14:cNvContentPartPr/>
              <p14:nvPr/>
            </p14:nvContentPartPr>
            <p14:xfrm>
              <a:off x="2533145" y="2524627"/>
              <a:ext cx="360" cy="360"/>
            </p14:xfrm>
          </p:contentPart>
        </mc:Choice>
        <mc:Fallback xmlns="">
          <p:pic>
            <p:nvPicPr>
              <p:cNvPr id="12" name="Ink 11">
                <a:extLst>
                  <a:ext uri="{FF2B5EF4-FFF2-40B4-BE49-F238E27FC236}">
                    <a16:creationId xmlns:a16="http://schemas.microsoft.com/office/drawing/2014/main" id="{17BB3678-EAD8-446B-99DD-3EECBB06DF8F}"/>
                  </a:ext>
                </a:extLst>
              </p:cNvPr>
              <p:cNvPicPr/>
              <p:nvPr/>
            </p:nvPicPr>
            <p:blipFill>
              <a:blip r:embed="rId6"/>
              <a:stretch>
                <a:fillRect/>
              </a:stretch>
            </p:blipFill>
            <p:spPr>
              <a:xfrm>
                <a:off x="2524505" y="2515987"/>
                <a:ext cx="18000" cy="18000"/>
              </a:xfrm>
              <a:prstGeom prst="rect">
                <a:avLst/>
              </a:prstGeom>
            </p:spPr>
          </p:pic>
        </mc:Fallback>
      </mc:AlternateContent>
      <p:graphicFrame>
        <p:nvGraphicFramePr>
          <p:cNvPr id="16" name="Object 15">
            <a:extLst>
              <a:ext uri="{FF2B5EF4-FFF2-40B4-BE49-F238E27FC236}">
                <a16:creationId xmlns:a16="http://schemas.microsoft.com/office/drawing/2014/main" id="{1F86A58E-ED7B-4EFD-A683-C3F66B1E7B88}"/>
              </a:ext>
            </a:extLst>
          </p:cNvPr>
          <p:cNvGraphicFramePr>
            <a:graphicFrameLocks noChangeAspect="1"/>
          </p:cNvGraphicFramePr>
          <p:nvPr>
            <p:extLst>
              <p:ext uri="{D42A27DB-BD31-4B8C-83A1-F6EECF244321}">
                <p14:modId xmlns:p14="http://schemas.microsoft.com/office/powerpoint/2010/main" val="2928878165"/>
              </p:ext>
            </p:extLst>
          </p:nvPr>
        </p:nvGraphicFramePr>
        <p:xfrm>
          <a:off x="5422452" y="2376454"/>
          <a:ext cx="1446213" cy="1830388"/>
        </p:xfrm>
        <a:graphic>
          <a:graphicData uri="http://schemas.openxmlformats.org/presentationml/2006/ole">
            <mc:AlternateContent xmlns:mc="http://schemas.openxmlformats.org/markup-compatibility/2006">
              <mc:Choice xmlns:v="urn:schemas-microsoft-com:vml" Requires="v">
                <p:oleObj name="Equation" r:id="rId13" imgW="672840" imgH="850680" progId="Equation.DSMT4">
                  <p:embed/>
                </p:oleObj>
              </mc:Choice>
              <mc:Fallback>
                <p:oleObj name="Equation" r:id="rId13" imgW="672840" imgH="850680" progId="Equation.DSMT4">
                  <p:embed/>
                  <p:pic>
                    <p:nvPicPr>
                      <p:cNvPr id="16" name="Object 15">
                        <a:extLst>
                          <a:ext uri="{FF2B5EF4-FFF2-40B4-BE49-F238E27FC236}">
                            <a16:creationId xmlns:a16="http://schemas.microsoft.com/office/drawing/2014/main" id="{1F86A58E-ED7B-4EFD-A683-C3F66B1E7B88}"/>
                          </a:ext>
                        </a:extLst>
                      </p:cNvPr>
                      <p:cNvPicPr/>
                      <p:nvPr/>
                    </p:nvPicPr>
                    <p:blipFill>
                      <a:blip r:embed="rId14"/>
                      <a:stretch>
                        <a:fillRect/>
                      </a:stretch>
                    </p:blipFill>
                    <p:spPr>
                      <a:xfrm>
                        <a:off x="5422452" y="2376454"/>
                        <a:ext cx="1446213" cy="1830388"/>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3F575A4C-4A7E-4505-9EC1-23C9A45D2EA6}"/>
              </a:ext>
            </a:extLst>
          </p:cNvPr>
          <p:cNvGraphicFramePr>
            <a:graphicFrameLocks noChangeAspect="1"/>
          </p:cNvGraphicFramePr>
          <p:nvPr>
            <p:extLst>
              <p:ext uri="{D42A27DB-BD31-4B8C-83A1-F6EECF244321}">
                <p14:modId xmlns:p14="http://schemas.microsoft.com/office/powerpoint/2010/main" val="2995799007"/>
              </p:ext>
            </p:extLst>
          </p:nvPr>
        </p:nvGraphicFramePr>
        <p:xfrm>
          <a:off x="2462213" y="2447652"/>
          <a:ext cx="1962150" cy="1717675"/>
        </p:xfrm>
        <a:graphic>
          <a:graphicData uri="http://schemas.openxmlformats.org/presentationml/2006/ole">
            <mc:AlternateContent xmlns:mc="http://schemas.openxmlformats.org/markup-compatibility/2006">
              <mc:Choice xmlns:v="urn:schemas-microsoft-com:vml" Requires="v">
                <p:oleObj name="Equation" r:id="rId15" imgW="914400" imgH="799920" progId="Equation.DSMT4">
                  <p:embed/>
                </p:oleObj>
              </mc:Choice>
              <mc:Fallback>
                <p:oleObj name="Equation" r:id="rId15" imgW="914400" imgH="799920" progId="Equation.DSMT4">
                  <p:embed/>
                  <p:pic>
                    <p:nvPicPr>
                      <p:cNvPr id="17" name="Object 16">
                        <a:extLst>
                          <a:ext uri="{FF2B5EF4-FFF2-40B4-BE49-F238E27FC236}">
                            <a16:creationId xmlns:a16="http://schemas.microsoft.com/office/drawing/2014/main" id="{3F575A4C-4A7E-4505-9EC1-23C9A45D2EA6}"/>
                          </a:ext>
                        </a:extLst>
                      </p:cNvPr>
                      <p:cNvPicPr/>
                      <p:nvPr/>
                    </p:nvPicPr>
                    <p:blipFill>
                      <a:blip r:embed="rId16"/>
                      <a:stretch>
                        <a:fillRect/>
                      </a:stretch>
                    </p:blipFill>
                    <p:spPr>
                      <a:xfrm>
                        <a:off x="2462213" y="2447652"/>
                        <a:ext cx="1962150" cy="171767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51902D06-31E5-48AC-A086-B2192B91EFC8}"/>
              </a:ext>
            </a:extLst>
          </p:cNvPr>
          <p:cNvGraphicFramePr>
            <a:graphicFrameLocks noChangeAspect="1"/>
          </p:cNvGraphicFramePr>
          <p:nvPr>
            <p:extLst>
              <p:ext uri="{D42A27DB-BD31-4B8C-83A1-F6EECF244321}">
                <p14:modId xmlns:p14="http://schemas.microsoft.com/office/powerpoint/2010/main" val="2712538340"/>
              </p:ext>
            </p:extLst>
          </p:nvPr>
        </p:nvGraphicFramePr>
        <p:xfrm>
          <a:off x="1272381" y="4864099"/>
          <a:ext cx="6294438" cy="1719263"/>
        </p:xfrm>
        <a:graphic>
          <a:graphicData uri="http://schemas.openxmlformats.org/presentationml/2006/ole">
            <mc:AlternateContent xmlns:mc="http://schemas.openxmlformats.org/markup-compatibility/2006">
              <mc:Choice xmlns:v="urn:schemas-microsoft-com:vml" Requires="v">
                <p:oleObj name="Equation" r:id="rId17" imgW="2933640" imgH="799920" progId="Equation.DSMT4">
                  <p:embed/>
                </p:oleObj>
              </mc:Choice>
              <mc:Fallback>
                <p:oleObj name="Equation" r:id="rId17" imgW="2933640" imgH="799920" progId="Equation.DSMT4">
                  <p:embed/>
                  <p:pic>
                    <p:nvPicPr>
                      <p:cNvPr id="15" name="Object 14">
                        <a:extLst>
                          <a:ext uri="{FF2B5EF4-FFF2-40B4-BE49-F238E27FC236}">
                            <a16:creationId xmlns:a16="http://schemas.microsoft.com/office/drawing/2014/main" id="{47FED2D7-CF53-43A2-A020-855868C2CAD4}"/>
                          </a:ext>
                        </a:extLst>
                      </p:cNvPr>
                      <p:cNvPicPr/>
                      <p:nvPr/>
                    </p:nvPicPr>
                    <p:blipFill>
                      <a:blip r:embed="rId18"/>
                      <a:stretch>
                        <a:fillRect/>
                      </a:stretch>
                    </p:blipFill>
                    <p:spPr>
                      <a:xfrm>
                        <a:off x="1272381" y="4864099"/>
                        <a:ext cx="6294438" cy="1719263"/>
                      </a:xfrm>
                      <a:prstGeom prst="rect">
                        <a:avLst/>
                      </a:prstGeom>
                    </p:spPr>
                  </p:pic>
                </p:oleObj>
              </mc:Fallback>
            </mc:AlternateContent>
          </a:graphicData>
        </a:graphic>
      </p:graphicFrame>
      <p:pic>
        <p:nvPicPr>
          <p:cNvPr id="24" name="Audio 23">
            <a:hlinkClick r:id="" action="ppaction://media"/>
            <a:extLst>
              <a:ext uri="{FF2B5EF4-FFF2-40B4-BE49-F238E27FC236}">
                <a16:creationId xmlns:a16="http://schemas.microsoft.com/office/drawing/2014/main" id="{60F75608-D8D9-4734-ADCA-D0866C9FF7A3}"/>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16456146"/>
      </p:ext>
    </p:extLst>
  </p:cSld>
  <p:clrMapOvr>
    <a:masterClrMapping/>
  </p:clrMapOvr>
  <mc:AlternateContent xmlns:mc="http://schemas.openxmlformats.org/markup-compatibility/2006" xmlns:p14="http://schemas.microsoft.com/office/powerpoint/2010/main">
    <mc:Choice Requires="p14">
      <p:transition spd="slow" p14:dur="2000" advTm="57039"/>
    </mc:Choice>
    <mc:Fallback xmlns="">
      <p:transition spd="slow" advTm="57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a system of four initial-value problems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This defines the following system of linear equations:</a:t>
            </a:r>
          </a:p>
          <a:p>
            <a:endParaRPr lang="en-US" dirty="0"/>
          </a:p>
          <a:p>
            <a:endParaRPr lang="en-US" dirty="0"/>
          </a:p>
          <a:p>
            <a:pPr lvl="1"/>
            <a:endParaRPr lang="en-US" dirty="0"/>
          </a:p>
          <a:p>
            <a:pPr lvl="1"/>
            <a:endParaRPr lang="en-US" dirty="0"/>
          </a:p>
          <a:p>
            <a:pPr lvl="1"/>
            <a:endParaRPr lang="en-US" dirty="0"/>
          </a:p>
          <a:p>
            <a:pPr lvl="1"/>
            <a:r>
              <a:rPr lang="en-US" dirty="0"/>
              <a:t>The solution is:</a:t>
            </a:r>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23</a:t>
            </a:fld>
            <a:endParaRPr lang="en-CA"/>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4640F13A-0B4D-4776-8513-49799D089E26}"/>
                  </a:ext>
                </a:extLst>
              </p14:cNvPr>
              <p14:cNvContentPartPr/>
              <p14:nvPr/>
            </p14:nvContentPartPr>
            <p14:xfrm>
              <a:off x="1652225" y="2566747"/>
              <a:ext cx="360" cy="9000"/>
            </p14:xfrm>
          </p:contentPart>
        </mc:Choice>
        <mc:Fallback xmlns="">
          <p:pic>
            <p:nvPicPr>
              <p:cNvPr id="10" name="Ink 9">
                <a:extLst>
                  <a:ext uri="{FF2B5EF4-FFF2-40B4-BE49-F238E27FC236}">
                    <a16:creationId xmlns:a16="http://schemas.microsoft.com/office/drawing/2014/main" id="{4640F13A-0B4D-4776-8513-49799D089E26}"/>
                  </a:ext>
                </a:extLst>
              </p:cNvPr>
              <p:cNvPicPr/>
              <p:nvPr/>
            </p:nvPicPr>
            <p:blipFill>
              <a:blip r:embed="rId9"/>
              <a:stretch>
                <a:fillRect/>
              </a:stretch>
            </p:blipFill>
            <p:spPr>
              <a:xfrm>
                <a:off x="1643585" y="2557747"/>
                <a:ext cx="18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6E90F6E-7276-4DA2-AD34-905211FB2C4F}"/>
                  </a:ext>
                </a:extLst>
              </p14:cNvPr>
              <p14:cNvContentPartPr/>
              <p14:nvPr/>
            </p14:nvContentPartPr>
            <p14:xfrm>
              <a:off x="1335065" y="2527507"/>
              <a:ext cx="7200" cy="22680"/>
            </p14:xfrm>
          </p:contentPart>
        </mc:Choice>
        <mc:Fallback xmlns="">
          <p:pic>
            <p:nvPicPr>
              <p:cNvPr id="11" name="Ink 10">
                <a:extLst>
                  <a:ext uri="{FF2B5EF4-FFF2-40B4-BE49-F238E27FC236}">
                    <a16:creationId xmlns:a16="http://schemas.microsoft.com/office/drawing/2014/main" id="{86E90F6E-7276-4DA2-AD34-905211FB2C4F}"/>
                  </a:ext>
                </a:extLst>
              </p:cNvPr>
              <p:cNvPicPr/>
              <p:nvPr/>
            </p:nvPicPr>
            <p:blipFill>
              <a:blip r:embed="rId11"/>
              <a:stretch>
                <a:fillRect/>
              </a:stretch>
            </p:blipFill>
            <p:spPr>
              <a:xfrm>
                <a:off x="1326425" y="2518507"/>
                <a:ext cx="248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7BB3678-EAD8-446B-99DD-3EECBB06DF8F}"/>
                  </a:ext>
                </a:extLst>
              </p14:cNvPr>
              <p14:cNvContentPartPr/>
              <p14:nvPr/>
            </p14:nvContentPartPr>
            <p14:xfrm>
              <a:off x="2533145" y="2524627"/>
              <a:ext cx="360" cy="360"/>
            </p14:xfrm>
          </p:contentPart>
        </mc:Choice>
        <mc:Fallback xmlns="">
          <p:pic>
            <p:nvPicPr>
              <p:cNvPr id="12" name="Ink 11">
                <a:extLst>
                  <a:ext uri="{FF2B5EF4-FFF2-40B4-BE49-F238E27FC236}">
                    <a16:creationId xmlns:a16="http://schemas.microsoft.com/office/drawing/2014/main" id="{17BB3678-EAD8-446B-99DD-3EECBB06DF8F}"/>
                  </a:ext>
                </a:extLst>
              </p:cNvPr>
              <p:cNvPicPr/>
              <p:nvPr/>
            </p:nvPicPr>
            <p:blipFill>
              <a:blip r:embed="rId6"/>
              <a:stretch>
                <a:fillRect/>
              </a:stretch>
            </p:blipFill>
            <p:spPr>
              <a:xfrm>
                <a:off x="2524505" y="2515987"/>
                <a:ext cx="18000" cy="18000"/>
              </a:xfrm>
              <a:prstGeom prst="rect">
                <a:avLst/>
              </a:prstGeom>
            </p:spPr>
          </p:pic>
        </mc:Fallback>
      </mc:AlternateContent>
      <p:graphicFrame>
        <p:nvGraphicFramePr>
          <p:cNvPr id="22" name="Object 21">
            <a:extLst>
              <a:ext uri="{FF2B5EF4-FFF2-40B4-BE49-F238E27FC236}">
                <a16:creationId xmlns:a16="http://schemas.microsoft.com/office/drawing/2014/main" id="{51902D06-31E5-48AC-A086-B2192B91EFC8}"/>
              </a:ext>
            </a:extLst>
          </p:cNvPr>
          <p:cNvGraphicFramePr>
            <a:graphicFrameLocks noChangeAspect="1"/>
          </p:cNvGraphicFramePr>
          <p:nvPr>
            <p:extLst>
              <p:ext uri="{D42A27DB-BD31-4B8C-83A1-F6EECF244321}">
                <p14:modId xmlns:p14="http://schemas.microsoft.com/office/powerpoint/2010/main" val="1016190692"/>
              </p:ext>
            </p:extLst>
          </p:nvPr>
        </p:nvGraphicFramePr>
        <p:xfrm>
          <a:off x="2935288" y="2170113"/>
          <a:ext cx="3106737" cy="1665287"/>
        </p:xfrm>
        <a:graphic>
          <a:graphicData uri="http://schemas.openxmlformats.org/presentationml/2006/ole">
            <mc:AlternateContent xmlns:mc="http://schemas.openxmlformats.org/markup-compatibility/2006">
              <mc:Choice xmlns:v="urn:schemas-microsoft-com:vml" Requires="v">
                <p:oleObj name="Equation" r:id="rId13" imgW="1447560" imgH="774360" progId="Equation.DSMT4">
                  <p:embed/>
                </p:oleObj>
              </mc:Choice>
              <mc:Fallback>
                <p:oleObj name="Equation" r:id="rId13" imgW="1447560" imgH="774360" progId="Equation.DSMT4">
                  <p:embed/>
                  <p:pic>
                    <p:nvPicPr>
                      <p:cNvPr id="22" name="Object 21">
                        <a:extLst>
                          <a:ext uri="{FF2B5EF4-FFF2-40B4-BE49-F238E27FC236}">
                            <a16:creationId xmlns:a16="http://schemas.microsoft.com/office/drawing/2014/main" id="{51902D06-31E5-48AC-A086-B2192B91EFC8}"/>
                          </a:ext>
                        </a:extLst>
                      </p:cNvPr>
                      <p:cNvPicPr/>
                      <p:nvPr/>
                    </p:nvPicPr>
                    <p:blipFill>
                      <a:blip r:embed="rId14"/>
                      <a:stretch>
                        <a:fillRect/>
                      </a:stretch>
                    </p:blipFill>
                    <p:spPr>
                      <a:xfrm>
                        <a:off x="2935288" y="2170113"/>
                        <a:ext cx="3106737" cy="1665287"/>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BA9CC8D6-07FA-4507-BCDC-1F85DDEEE824}"/>
              </a:ext>
            </a:extLst>
          </p:cNvPr>
          <p:cNvGraphicFramePr>
            <a:graphicFrameLocks noChangeAspect="1"/>
          </p:cNvGraphicFramePr>
          <p:nvPr>
            <p:extLst>
              <p:ext uri="{D42A27DB-BD31-4B8C-83A1-F6EECF244321}">
                <p14:modId xmlns:p14="http://schemas.microsoft.com/office/powerpoint/2010/main" val="1666834778"/>
              </p:ext>
            </p:extLst>
          </p:nvPr>
        </p:nvGraphicFramePr>
        <p:xfrm>
          <a:off x="3296509" y="4467375"/>
          <a:ext cx="2043113" cy="1665287"/>
        </p:xfrm>
        <a:graphic>
          <a:graphicData uri="http://schemas.openxmlformats.org/presentationml/2006/ole">
            <mc:AlternateContent xmlns:mc="http://schemas.openxmlformats.org/markup-compatibility/2006">
              <mc:Choice xmlns:v="urn:schemas-microsoft-com:vml" Requires="v">
                <p:oleObj name="Equation" r:id="rId15" imgW="952200" imgH="774360" progId="Equation.DSMT4">
                  <p:embed/>
                </p:oleObj>
              </mc:Choice>
              <mc:Fallback>
                <p:oleObj name="Equation" r:id="rId15" imgW="952200" imgH="774360" progId="Equation.DSMT4">
                  <p:embed/>
                  <p:pic>
                    <p:nvPicPr>
                      <p:cNvPr id="22" name="Object 21">
                        <a:extLst>
                          <a:ext uri="{FF2B5EF4-FFF2-40B4-BE49-F238E27FC236}">
                            <a16:creationId xmlns:a16="http://schemas.microsoft.com/office/drawing/2014/main" id="{51902D06-31E5-48AC-A086-B2192B91EFC8}"/>
                          </a:ext>
                        </a:extLst>
                      </p:cNvPr>
                      <p:cNvPicPr/>
                      <p:nvPr/>
                    </p:nvPicPr>
                    <p:blipFill>
                      <a:blip r:embed="rId16"/>
                      <a:stretch>
                        <a:fillRect/>
                      </a:stretch>
                    </p:blipFill>
                    <p:spPr>
                      <a:xfrm>
                        <a:off x="3296509" y="4467375"/>
                        <a:ext cx="2043113" cy="1665287"/>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4DE6A1BB-8DCC-457F-996C-13307A4CAF85}"/>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52052765"/>
      </p:ext>
    </p:extLst>
  </p:cSld>
  <p:clrMapOvr>
    <a:masterClrMapping/>
  </p:clrMapOvr>
  <mc:AlternateContent xmlns:mc="http://schemas.openxmlformats.org/markup-compatibility/2006" xmlns:p14="http://schemas.microsoft.com/office/powerpoint/2010/main">
    <mc:Choice Requires="p14">
      <p:transition spd="slow" p14:dur="2000" advTm="13180"/>
    </mc:Choice>
    <mc:Fallback xmlns="">
      <p:transition spd="slow" advTm="13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a system of four initial-value problems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Substituting these into our general solution:</a:t>
            </a:r>
          </a:p>
          <a:p>
            <a:endParaRPr lang="en-US" dirty="0"/>
          </a:p>
          <a:p>
            <a:endParaRPr lang="en-US" dirty="0"/>
          </a:p>
          <a:p>
            <a:endParaRPr lang="en-US" dirty="0"/>
          </a:p>
          <a:p>
            <a:pPr lvl="1"/>
            <a:endParaRPr lang="en-US" dirty="0"/>
          </a:p>
          <a:p>
            <a:pPr lvl="1"/>
            <a:endParaRPr lang="en-US" dirty="0"/>
          </a:p>
          <a:p>
            <a:pPr lvl="1"/>
            <a:r>
              <a:rPr lang="en-US" dirty="0"/>
              <a:t>If you prefer:</a:t>
            </a:r>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24</a:t>
            </a:fld>
            <a:endParaRPr lang="en-CA"/>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4640F13A-0B4D-4776-8513-49799D089E26}"/>
                  </a:ext>
                </a:extLst>
              </p14:cNvPr>
              <p14:cNvContentPartPr/>
              <p14:nvPr/>
            </p14:nvContentPartPr>
            <p14:xfrm>
              <a:off x="1652225" y="2566747"/>
              <a:ext cx="360" cy="9000"/>
            </p14:xfrm>
          </p:contentPart>
        </mc:Choice>
        <mc:Fallback xmlns="">
          <p:pic>
            <p:nvPicPr>
              <p:cNvPr id="10" name="Ink 9">
                <a:extLst>
                  <a:ext uri="{FF2B5EF4-FFF2-40B4-BE49-F238E27FC236}">
                    <a16:creationId xmlns:a16="http://schemas.microsoft.com/office/drawing/2014/main" id="{4640F13A-0B4D-4776-8513-49799D089E26}"/>
                  </a:ext>
                </a:extLst>
              </p:cNvPr>
              <p:cNvPicPr/>
              <p:nvPr/>
            </p:nvPicPr>
            <p:blipFill>
              <a:blip r:embed="rId9"/>
              <a:stretch>
                <a:fillRect/>
              </a:stretch>
            </p:blipFill>
            <p:spPr>
              <a:xfrm>
                <a:off x="1643585" y="2557747"/>
                <a:ext cx="18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6E90F6E-7276-4DA2-AD34-905211FB2C4F}"/>
                  </a:ext>
                </a:extLst>
              </p14:cNvPr>
              <p14:cNvContentPartPr/>
              <p14:nvPr/>
            </p14:nvContentPartPr>
            <p14:xfrm>
              <a:off x="1335065" y="2527507"/>
              <a:ext cx="7200" cy="22680"/>
            </p14:xfrm>
          </p:contentPart>
        </mc:Choice>
        <mc:Fallback xmlns="">
          <p:pic>
            <p:nvPicPr>
              <p:cNvPr id="11" name="Ink 10">
                <a:extLst>
                  <a:ext uri="{FF2B5EF4-FFF2-40B4-BE49-F238E27FC236}">
                    <a16:creationId xmlns:a16="http://schemas.microsoft.com/office/drawing/2014/main" id="{86E90F6E-7276-4DA2-AD34-905211FB2C4F}"/>
                  </a:ext>
                </a:extLst>
              </p:cNvPr>
              <p:cNvPicPr/>
              <p:nvPr/>
            </p:nvPicPr>
            <p:blipFill>
              <a:blip r:embed="rId11"/>
              <a:stretch>
                <a:fillRect/>
              </a:stretch>
            </p:blipFill>
            <p:spPr>
              <a:xfrm>
                <a:off x="1326425" y="2518507"/>
                <a:ext cx="248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7BB3678-EAD8-446B-99DD-3EECBB06DF8F}"/>
                  </a:ext>
                </a:extLst>
              </p14:cNvPr>
              <p14:cNvContentPartPr/>
              <p14:nvPr/>
            </p14:nvContentPartPr>
            <p14:xfrm>
              <a:off x="2533145" y="2524627"/>
              <a:ext cx="360" cy="360"/>
            </p14:xfrm>
          </p:contentPart>
        </mc:Choice>
        <mc:Fallback xmlns="">
          <p:pic>
            <p:nvPicPr>
              <p:cNvPr id="12" name="Ink 11">
                <a:extLst>
                  <a:ext uri="{FF2B5EF4-FFF2-40B4-BE49-F238E27FC236}">
                    <a16:creationId xmlns:a16="http://schemas.microsoft.com/office/drawing/2014/main" id="{17BB3678-EAD8-446B-99DD-3EECBB06DF8F}"/>
                  </a:ext>
                </a:extLst>
              </p:cNvPr>
              <p:cNvPicPr/>
              <p:nvPr/>
            </p:nvPicPr>
            <p:blipFill>
              <a:blip r:embed="rId6"/>
              <a:stretch>
                <a:fillRect/>
              </a:stretch>
            </p:blipFill>
            <p:spPr>
              <a:xfrm>
                <a:off x="2524505" y="2515987"/>
                <a:ext cx="18000" cy="18000"/>
              </a:xfrm>
              <a:prstGeom prst="rect">
                <a:avLst/>
              </a:prstGeom>
            </p:spPr>
          </p:pic>
        </mc:Fallback>
      </mc:AlternateContent>
      <p:graphicFrame>
        <p:nvGraphicFramePr>
          <p:cNvPr id="15" name="Object 14">
            <a:extLst>
              <a:ext uri="{FF2B5EF4-FFF2-40B4-BE49-F238E27FC236}">
                <a16:creationId xmlns:a16="http://schemas.microsoft.com/office/drawing/2014/main" id="{47FED2D7-CF53-43A2-A020-855868C2CAD4}"/>
              </a:ext>
            </a:extLst>
          </p:cNvPr>
          <p:cNvGraphicFramePr>
            <a:graphicFrameLocks noChangeAspect="1"/>
          </p:cNvGraphicFramePr>
          <p:nvPr>
            <p:extLst>
              <p:ext uri="{D42A27DB-BD31-4B8C-83A1-F6EECF244321}">
                <p14:modId xmlns:p14="http://schemas.microsoft.com/office/powerpoint/2010/main" val="3465261567"/>
              </p:ext>
            </p:extLst>
          </p:nvPr>
        </p:nvGraphicFramePr>
        <p:xfrm>
          <a:off x="974725" y="2180871"/>
          <a:ext cx="7194550" cy="1719263"/>
        </p:xfrm>
        <a:graphic>
          <a:graphicData uri="http://schemas.openxmlformats.org/presentationml/2006/ole">
            <mc:AlternateContent xmlns:mc="http://schemas.openxmlformats.org/markup-compatibility/2006">
              <mc:Choice xmlns:v="urn:schemas-microsoft-com:vml" Requires="v">
                <p:oleObj name="Equation" r:id="rId13" imgW="3352680" imgH="799920" progId="Equation.DSMT4">
                  <p:embed/>
                </p:oleObj>
              </mc:Choice>
              <mc:Fallback>
                <p:oleObj name="Equation" r:id="rId13" imgW="3352680" imgH="799920" progId="Equation.DSMT4">
                  <p:embed/>
                  <p:pic>
                    <p:nvPicPr>
                      <p:cNvPr id="15" name="Object 14">
                        <a:extLst>
                          <a:ext uri="{FF2B5EF4-FFF2-40B4-BE49-F238E27FC236}">
                            <a16:creationId xmlns:a16="http://schemas.microsoft.com/office/drawing/2014/main" id="{47FED2D7-CF53-43A2-A020-855868C2CAD4}"/>
                          </a:ext>
                        </a:extLst>
                      </p:cNvPr>
                      <p:cNvPicPr/>
                      <p:nvPr/>
                    </p:nvPicPr>
                    <p:blipFill>
                      <a:blip r:embed="rId14"/>
                      <a:stretch>
                        <a:fillRect/>
                      </a:stretch>
                    </p:blipFill>
                    <p:spPr>
                      <a:xfrm>
                        <a:off x="974725" y="2180871"/>
                        <a:ext cx="7194550" cy="1719263"/>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C19CD692-C6EC-49EB-A79D-025030D5EA81}"/>
              </a:ext>
            </a:extLst>
          </p:cNvPr>
          <p:cNvGraphicFramePr>
            <a:graphicFrameLocks noChangeAspect="1"/>
          </p:cNvGraphicFramePr>
          <p:nvPr>
            <p:extLst>
              <p:ext uri="{D42A27DB-BD31-4B8C-83A1-F6EECF244321}">
                <p14:modId xmlns:p14="http://schemas.microsoft.com/office/powerpoint/2010/main" val="779796486"/>
              </p:ext>
            </p:extLst>
          </p:nvPr>
        </p:nvGraphicFramePr>
        <p:xfrm>
          <a:off x="838200" y="4577911"/>
          <a:ext cx="4197350" cy="1881187"/>
        </p:xfrm>
        <a:graphic>
          <a:graphicData uri="http://schemas.openxmlformats.org/presentationml/2006/ole">
            <mc:AlternateContent xmlns:mc="http://schemas.openxmlformats.org/markup-compatibility/2006">
              <mc:Choice xmlns:v="urn:schemas-microsoft-com:vml" Requires="v">
                <p:oleObj name="Equation" r:id="rId15" imgW="1955520" imgH="876240" progId="Equation.DSMT4">
                  <p:embed/>
                </p:oleObj>
              </mc:Choice>
              <mc:Fallback>
                <p:oleObj name="Equation" r:id="rId15" imgW="1955520" imgH="876240" progId="Equation.DSMT4">
                  <p:embed/>
                  <p:pic>
                    <p:nvPicPr>
                      <p:cNvPr id="19" name="Object 18">
                        <a:extLst>
                          <a:ext uri="{FF2B5EF4-FFF2-40B4-BE49-F238E27FC236}">
                            <a16:creationId xmlns:a16="http://schemas.microsoft.com/office/drawing/2014/main" id="{C19CD692-C6EC-49EB-A79D-025030D5EA81}"/>
                          </a:ext>
                        </a:extLst>
                      </p:cNvPr>
                      <p:cNvPicPr/>
                      <p:nvPr/>
                    </p:nvPicPr>
                    <p:blipFill>
                      <a:blip r:embed="rId16"/>
                      <a:stretch>
                        <a:fillRect/>
                      </a:stretch>
                    </p:blipFill>
                    <p:spPr>
                      <a:xfrm>
                        <a:off x="838200" y="4577911"/>
                        <a:ext cx="4197350" cy="1881187"/>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BDD2C6B1-68E7-480D-8B58-A68A74919BCA}"/>
              </a:ext>
            </a:extLst>
          </p:cNvPr>
          <p:cNvGraphicFramePr>
            <a:graphicFrameLocks noChangeAspect="1"/>
          </p:cNvGraphicFramePr>
          <p:nvPr>
            <p:extLst>
              <p:ext uri="{D42A27DB-BD31-4B8C-83A1-F6EECF244321}">
                <p14:modId xmlns:p14="http://schemas.microsoft.com/office/powerpoint/2010/main" val="615974892"/>
              </p:ext>
            </p:extLst>
          </p:nvPr>
        </p:nvGraphicFramePr>
        <p:xfrm>
          <a:off x="4992688" y="4589463"/>
          <a:ext cx="2643187" cy="1773237"/>
        </p:xfrm>
        <a:graphic>
          <a:graphicData uri="http://schemas.openxmlformats.org/presentationml/2006/ole">
            <mc:AlternateContent xmlns:mc="http://schemas.openxmlformats.org/markup-compatibility/2006">
              <mc:Choice xmlns:v="urn:schemas-microsoft-com:vml" Requires="v">
                <p:oleObj name="Equation" r:id="rId17" imgW="1231560" imgH="825480" progId="Equation.DSMT4">
                  <p:embed/>
                </p:oleObj>
              </mc:Choice>
              <mc:Fallback>
                <p:oleObj name="Equation" r:id="rId17" imgW="1231560" imgH="825480" progId="Equation.DSMT4">
                  <p:embed/>
                  <p:pic>
                    <p:nvPicPr>
                      <p:cNvPr id="19" name="Object 18">
                        <a:extLst>
                          <a:ext uri="{FF2B5EF4-FFF2-40B4-BE49-F238E27FC236}">
                            <a16:creationId xmlns:a16="http://schemas.microsoft.com/office/drawing/2014/main" id="{C19CD692-C6EC-49EB-A79D-025030D5EA81}"/>
                          </a:ext>
                        </a:extLst>
                      </p:cNvPr>
                      <p:cNvPicPr/>
                      <p:nvPr/>
                    </p:nvPicPr>
                    <p:blipFill>
                      <a:blip r:embed="rId18"/>
                      <a:stretch>
                        <a:fillRect/>
                      </a:stretch>
                    </p:blipFill>
                    <p:spPr>
                      <a:xfrm>
                        <a:off x="4992688" y="4589463"/>
                        <a:ext cx="2643187" cy="1773237"/>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FA870074-FB9F-4FBE-9C2F-4EABDB58763B}"/>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52331668"/>
      </p:ext>
    </p:extLst>
  </p:cSld>
  <p:clrMapOvr>
    <a:masterClrMapping/>
  </p:clrMapOvr>
  <mc:AlternateContent xmlns:mc="http://schemas.openxmlformats.org/markup-compatibility/2006" xmlns:p14="http://schemas.microsoft.com/office/powerpoint/2010/main">
    <mc:Choice Requires="p14">
      <p:transition spd="slow" p14:dur="2000" advTm="24066"/>
    </mc:Choice>
    <mc:Fallback xmlns="">
      <p:transition spd="slow" advTm="24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a system of four initial-value problems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With this solution:</a:t>
            </a:r>
          </a:p>
          <a:p>
            <a:endParaRPr lang="en-US" sz="1600" dirty="0"/>
          </a:p>
          <a:p>
            <a:pPr lvl="1"/>
            <a:endParaRPr lang="en-US" sz="1600" dirty="0"/>
          </a:p>
          <a:p>
            <a:pPr lvl="1"/>
            <a:endParaRPr lang="en-US" dirty="0"/>
          </a:p>
          <a:p>
            <a:pPr marL="57150" indent="0">
              <a:buNone/>
            </a:pPr>
            <a:endParaRPr lang="en-US" dirty="0"/>
          </a:p>
          <a:p>
            <a:pPr marL="57150" indent="0">
              <a:buNone/>
            </a:pPr>
            <a:r>
              <a:rPr lang="en-US" dirty="0"/>
              <a:t>     we note that these functions satisfy all these conditions:</a:t>
            </a:r>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25</a:t>
            </a:fld>
            <a:endParaRPr lang="en-CA"/>
          </a:p>
        </p:txBody>
      </p:sp>
      <p:graphicFrame>
        <p:nvGraphicFramePr>
          <p:cNvPr id="18" name="Object 17">
            <a:extLst>
              <a:ext uri="{FF2B5EF4-FFF2-40B4-BE49-F238E27FC236}">
                <a16:creationId xmlns:a16="http://schemas.microsoft.com/office/drawing/2014/main" id="{D14D2AAD-DB43-4157-995E-3A5FCE0E4202}"/>
              </a:ext>
            </a:extLst>
          </p:cNvPr>
          <p:cNvGraphicFramePr>
            <a:graphicFrameLocks noChangeAspect="1"/>
          </p:cNvGraphicFramePr>
          <p:nvPr>
            <p:extLst>
              <p:ext uri="{D42A27DB-BD31-4B8C-83A1-F6EECF244321}">
                <p14:modId xmlns:p14="http://schemas.microsoft.com/office/powerpoint/2010/main" val="1678043460"/>
              </p:ext>
            </p:extLst>
          </p:nvPr>
        </p:nvGraphicFramePr>
        <p:xfrm>
          <a:off x="3233738" y="1254125"/>
          <a:ext cx="3216275" cy="1990725"/>
        </p:xfrm>
        <a:graphic>
          <a:graphicData uri="http://schemas.openxmlformats.org/presentationml/2006/ole">
            <mc:AlternateContent xmlns:mc="http://schemas.openxmlformats.org/markup-compatibility/2006">
              <mc:Choice xmlns:v="urn:schemas-microsoft-com:vml" Requires="v">
                <p:oleObj name="Equation" r:id="rId5" imgW="1498320" imgH="927000" progId="Equation.DSMT4">
                  <p:embed/>
                </p:oleObj>
              </mc:Choice>
              <mc:Fallback>
                <p:oleObj name="Equation" r:id="rId5" imgW="1498320" imgH="927000" progId="Equation.DSMT4">
                  <p:embed/>
                  <p:pic>
                    <p:nvPicPr>
                      <p:cNvPr id="19" name="Object 18">
                        <a:extLst>
                          <a:ext uri="{FF2B5EF4-FFF2-40B4-BE49-F238E27FC236}">
                            <a16:creationId xmlns:a16="http://schemas.microsoft.com/office/drawing/2014/main" id="{C19CD692-C6EC-49EB-A79D-025030D5EA81}"/>
                          </a:ext>
                        </a:extLst>
                      </p:cNvPr>
                      <p:cNvPicPr/>
                      <p:nvPr/>
                    </p:nvPicPr>
                    <p:blipFill>
                      <a:blip r:embed="rId6"/>
                      <a:stretch>
                        <a:fillRect/>
                      </a:stretch>
                    </p:blipFill>
                    <p:spPr>
                      <a:xfrm>
                        <a:off x="3233738" y="1254125"/>
                        <a:ext cx="3216275" cy="199072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771AEF9A-3ECD-48EF-A366-BD02B17FADD8}"/>
              </a:ext>
            </a:extLst>
          </p:cNvPr>
          <p:cNvGraphicFramePr>
            <a:graphicFrameLocks noChangeAspect="1"/>
          </p:cNvGraphicFramePr>
          <p:nvPr>
            <p:extLst>
              <p:ext uri="{D42A27DB-BD31-4B8C-83A1-F6EECF244321}">
                <p14:modId xmlns:p14="http://schemas.microsoft.com/office/powerpoint/2010/main" val="2341647516"/>
              </p:ext>
            </p:extLst>
          </p:nvPr>
        </p:nvGraphicFramePr>
        <p:xfrm>
          <a:off x="555625" y="3823566"/>
          <a:ext cx="4016375" cy="2897909"/>
        </p:xfrm>
        <a:graphic>
          <a:graphicData uri="http://schemas.openxmlformats.org/presentationml/2006/ole">
            <mc:AlternateContent xmlns:mc="http://schemas.openxmlformats.org/markup-compatibility/2006">
              <mc:Choice xmlns:v="urn:schemas-microsoft-com:vml" Requires="v">
                <p:oleObj name="Equation" r:id="rId7" imgW="2057400" imgH="1485720" progId="Equation.DSMT4">
                  <p:embed/>
                </p:oleObj>
              </mc:Choice>
              <mc:Fallback>
                <p:oleObj name="Equation" r:id="rId7" imgW="2057400" imgH="1485720" progId="Equation.DSMT4">
                  <p:embed/>
                  <p:pic>
                    <p:nvPicPr>
                      <p:cNvPr id="16" name="Object 15">
                        <a:extLst>
                          <a:ext uri="{FF2B5EF4-FFF2-40B4-BE49-F238E27FC236}">
                            <a16:creationId xmlns:a16="http://schemas.microsoft.com/office/drawing/2014/main" id="{E51A250B-BD61-4F2E-B112-44040FBE0769}"/>
                          </a:ext>
                        </a:extLst>
                      </p:cNvPr>
                      <p:cNvPicPr/>
                      <p:nvPr/>
                    </p:nvPicPr>
                    <p:blipFill>
                      <a:blip r:embed="rId8"/>
                      <a:stretch>
                        <a:fillRect/>
                      </a:stretch>
                    </p:blipFill>
                    <p:spPr>
                      <a:xfrm>
                        <a:off x="555625" y="3823566"/>
                        <a:ext cx="4016375" cy="2897909"/>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456A3F65-CE56-43BE-9743-66B90250931B}"/>
              </a:ext>
            </a:extLst>
          </p:cNvPr>
          <p:cNvGraphicFramePr>
            <a:graphicFrameLocks noChangeAspect="1"/>
          </p:cNvGraphicFramePr>
          <p:nvPr>
            <p:extLst>
              <p:ext uri="{D42A27DB-BD31-4B8C-83A1-F6EECF244321}">
                <p14:modId xmlns:p14="http://schemas.microsoft.com/office/powerpoint/2010/main" val="2842411858"/>
              </p:ext>
            </p:extLst>
          </p:nvPr>
        </p:nvGraphicFramePr>
        <p:xfrm>
          <a:off x="5422920" y="4265612"/>
          <a:ext cx="1446213" cy="1830388"/>
        </p:xfrm>
        <a:graphic>
          <a:graphicData uri="http://schemas.openxmlformats.org/presentationml/2006/ole">
            <mc:AlternateContent xmlns:mc="http://schemas.openxmlformats.org/markup-compatibility/2006">
              <mc:Choice xmlns:v="urn:schemas-microsoft-com:vml" Requires="v">
                <p:oleObj name="Equation" r:id="rId9" imgW="672840" imgH="850680" progId="Equation.DSMT4">
                  <p:embed/>
                </p:oleObj>
              </mc:Choice>
              <mc:Fallback>
                <p:oleObj name="Equation" r:id="rId9" imgW="672840" imgH="850680" progId="Equation.DSMT4">
                  <p:embed/>
                  <p:pic>
                    <p:nvPicPr>
                      <p:cNvPr id="16" name="Object 15">
                        <a:extLst>
                          <a:ext uri="{FF2B5EF4-FFF2-40B4-BE49-F238E27FC236}">
                            <a16:creationId xmlns:a16="http://schemas.microsoft.com/office/drawing/2014/main" id="{1F86A58E-ED7B-4EFD-A683-C3F66B1E7B88}"/>
                          </a:ext>
                        </a:extLst>
                      </p:cNvPr>
                      <p:cNvPicPr/>
                      <p:nvPr/>
                    </p:nvPicPr>
                    <p:blipFill>
                      <a:blip r:embed="rId10"/>
                      <a:stretch>
                        <a:fillRect/>
                      </a:stretch>
                    </p:blipFill>
                    <p:spPr>
                      <a:xfrm>
                        <a:off x="5422920" y="4265612"/>
                        <a:ext cx="1446213" cy="1830388"/>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1D4E0A24-1554-4A37-9E6D-FEE42CEC086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08901656"/>
      </p:ext>
    </p:extLst>
  </p:cSld>
  <p:clrMapOvr>
    <a:masterClrMapping/>
  </p:clrMapOvr>
  <mc:AlternateContent xmlns:mc="http://schemas.openxmlformats.org/markup-compatibility/2006" xmlns:p14="http://schemas.microsoft.com/office/powerpoint/2010/main">
    <mc:Choice Requires="p14">
      <p:transition spd="slow" p14:dur="2000" advTm="60917"/>
    </mc:Choice>
    <mc:Fallback xmlns="">
      <p:transition spd="slow" advTm="60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a system of four initial-value problems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With this solution:</a:t>
            </a:r>
          </a:p>
          <a:p>
            <a:endParaRPr lang="en-US" sz="1600" dirty="0"/>
          </a:p>
          <a:p>
            <a:pPr lvl="1"/>
            <a:endParaRPr lang="en-US" sz="1600" dirty="0"/>
          </a:p>
          <a:p>
            <a:pPr lvl="1"/>
            <a:endParaRPr lang="en-US" dirty="0"/>
          </a:p>
          <a:p>
            <a:pPr lvl="1"/>
            <a:endParaRPr lang="en-US" dirty="0"/>
          </a:p>
          <a:p>
            <a:pPr lvl="1"/>
            <a:r>
              <a:rPr lang="en-US" dirty="0"/>
              <a:t>Note these functions satisfy all these conditions:</a:t>
            </a:r>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26</a:t>
            </a:fld>
            <a:endParaRPr lang="en-CA"/>
          </a:p>
        </p:txBody>
      </p:sp>
      <p:pic>
        <p:nvPicPr>
          <p:cNvPr id="6" name="Picture 5" descr="A picture containing text, sky, light&#10;&#10;Description automatically generated">
            <a:extLst>
              <a:ext uri="{FF2B5EF4-FFF2-40B4-BE49-F238E27FC236}">
                <a16:creationId xmlns:a16="http://schemas.microsoft.com/office/drawing/2014/main" id="{C57E05EE-B157-4B88-A9C8-A321692C184C}"/>
              </a:ext>
            </a:extLst>
          </p:cNvPr>
          <p:cNvPicPr>
            <a:picLocks noChangeAspect="1"/>
          </p:cNvPicPr>
          <p:nvPr/>
        </p:nvPicPr>
        <p:blipFill>
          <a:blip r:embed="rId5"/>
          <a:stretch>
            <a:fillRect/>
          </a:stretch>
        </p:blipFill>
        <p:spPr>
          <a:xfrm>
            <a:off x="2362200" y="3924300"/>
            <a:ext cx="4724400" cy="2476500"/>
          </a:xfrm>
          <a:prstGeom prst="rect">
            <a:avLst/>
          </a:prstGeom>
        </p:spPr>
      </p:pic>
      <p:graphicFrame>
        <p:nvGraphicFramePr>
          <p:cNvPr id="12" name="Object 11">
            <a:extLst>
              <a:ext uri="{FF2B5EF4-FFF2-40B4-BE49-F238E27FC236}">
                <a16:creationId xmlns:a16="http://schemas.microsoft.com/office/drawing/2014/main" id="{C0254580-684C-47C2-837C-2866B84A2BD8}"/>
              </a:ext>
            </a:extLst>
          </p:cNvPr>
          <p:cNvGraphicFramePr>
            <a:graphicFrameLocks noChangeAspect="1"/>
          </p:cNvGraphicFramePr>
          <p:nvPr>
            <p:extLst>
              <p:ext uri="{D42A27DB-BD31-4B8C-83A1-F6EECF244321}">
                <p14:modId xmlns:p14="http://schemas.microsoft.com/office/powerpoint/2010/main" val="1436755199"/>
              </p:ext>
            </p:extLst>
          </p:nvPr>
        </p:nvGraphicFramePr>
        <p:xfrm>
          <a:off x="3497263" y="5441950"/>
          <a:ext cx="628650" cy="463550"/>
        </p:xfrm>
        <a:graphic>
          <a:graphicData uri="http://schemas.openxmlformats.org/presentationml/2006/ole">
            <mc:AlternateContent xmlns:mc="http://schemas.openxmlformats.org/markup-compatibility/2006">
              <mc:Choice xmlns:v="urn:schemas-microsoft-com:vml" Requires="v">
                <p:oleObj name="Equation" r:id="rId6" imgW="291960" imgH="215640" progId="Equation.DSMT4">
                  <p:embed/>
                </p:oleObj>
              </mc:Choice>
              <mc:Fallback>
                <p:oleObj name="Equation" r:id="rId6" imgW="291960" imgH="215640" progId="Equation.DSMT4">
                  <p:embed/>
                  <p:pic>
                    <p:nvPicPr>
                      <p:cNvPr id="21" name="Object 20">
                        <a:extLst>
                          <a:ext uri="{FF2B5EF4-FFF2-40B4-BE49-F238E27FC236}">
                            <a16:creationId xmlns:a16="http://schemas.microsoft.com/office/drawing/2014/main" id="{591242FF-89E0-4C50-AC1A-A626F36892BB}"/>
                          </a:ext>
                        </a:extLst>
                      </p:cNvPr>
                      <p:cNvPicPr/>
                      <p:nvPr/>
                    </p:nvPicPr>
                    <p:blipFill>
                      <a:blip r:embed="rId7"/>
                      <a:stretch>
                        <a:fillRect/>
                      </a:stretch>
                    </p:blipFill>
                    <p:spPr>
                      <a:xfrm>
                        <a:off x="3497263" y="5441950"/>
                        <a:ext cx="628650" cy="4635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DEEC66B2-F328-4656-A123-D7D78767314A}"/>
              </a:ext>
            </a:extLst>
          </p:cNvPr>
          <p:cNvGraphicFramePr>
            <a:graphicFrameLocks noChangeAspect="1"/>
          </p:cNvGraphicFramePr>
          <p:nvPr>
            <p:extLst>
              <p:ext uri="{D42A27DB-BD31-4B8C-83A1-F6EECF244321}">
                <p14:modId xmlns:p14="http://schemas.microsoft.com/office/powerpoint/2010/main" val="2401539117"/>
              </p:ext>
            </p:extLst>
          </p:nvPr>
        </p:nvGraphicFramePr>
        <p:xfrm>
          <a:off x="5969000" y="5459307"/>
          <a:ext cx="600075" cy="463550"/>
        </p:xfrm>
        <a:graphic>
          <a:graphicData uri="http://schemas.openxmlformats.org/presentationml/2006/ole">
            <mc:AlternateContent xmlns:mc="http://schemas.openxmlformats.org/markup-compatibility/2006">
              <mc:Choice xmlns:v="urn:schemas-microsoft-com:vml" Requires="v">
                <p:oleObj name="Equation" r:id="rId8" imgW="279360" imgH="215640" progId="Equation.DSMT4">
                  <p:embed/>
                </p:oleObj>
              </mc:Choice>
              <mc:Fallback>
                <p:oleObj name="Equation" r:id="rId8" imgW="279360" imgH="215640" progId="Equation.DSMT4">
                  <p:embed/>
                  <p:pic>
                    <p:nvPicPr>
                      <p:cNvPr id="26" name="Object 25">
                        <a:extLst>
                          <a:ext uri="{FF2B5EF4-FFF2-40B4-BE49-F238E27FC236}">
                            <a16:creationId xmlns:a16="http://schemas.microsoft.com/office/drawing/2014/main" id="{8AC2E711-B7F7-4AC3-BC9C-17955CD4B3BE}"/>
                          </a:ext>
                        </a:extLst>
                      </p:cNvPr>
                      <p:cNvPicPr/>
                      <p:nvPr/>
                    </p:nvPicPr>
                    <p:blipFill>
                      <a:blip r:embed="rId9"/>
                      <a:stretch>
                        <a:fillRect/>
                      </a:stretch>
                    </p:blipFill>
                    <p:spPr>
                      <a:xfrm>
                        <a:off x="5969000" y="5459307"/>
                        <a:ext cx="600075" cy="46355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B3E526D7-A1D8-4EAE-8A73-6F53376979F3}"/>
              </a:ext>
            </a:extLst>
          </p:cNvPr>
          <p:cNvGraphicFramePr>
            <a:graphicFrameLocks noChangeAspect="1"/>
          </p:cNvGraphicFramePr>
          <p:nvPr>
            <p:extLst>
              <p:ext uri="{D42A27DB-BD31-4B8C-83A1-F6EECF244321}">
                <p14:modId xmlns:p14="http://schemas.microsoft.com/office/powerpoint/2010/main" val="835842026"/>
              </p:ext>
            </p:extLst>
          </p:nvPr>
        </p:nvGraphicFramePr>
        <p:xfrm>
          <a:off x="3950149" y="4704062"/>
          <a:ext cx="573088" cy="463550"/>
        </p:xfrm>
        <a:graphic>
          <a:graphicData uri="http://schemas.openxmlformats.org/presentationml/2006/ole">
            <mc:AlternateContent xmlns:mc="http://schemas.openxmlformats.org/markup-compatibility/2006">
              <mc:Choice xmlns:v="urn:schemas-microsoft-com:vml" Requires="v">
                <p:oleObj name="Equation" r:id="rId10" imgW="266400" imgH="215640" progId="Equation.DSMT4">
                  <p:embed/>
                </p:oleObj>
              </mc:Choice>
              <mc:Fallback>
                <p:oleObj name="Equation" r:id="rId10" imgW="266400" imgH="215640" progId="Equation.DSMT4">
                  <p:embed/>
                  <p:pic>
                    <p:nvPicPr>
                      <p:cNvPr id="12" name="Object 11">
                        <a:extLst>
                          <a:ext uri="{FF2B5EF4-FFF2-40B4-BE49-F238E27FC236}">
                            <a16:creationId xmlns:a16="http://schemas.microsoft.com/office/drawing/2014/main" id="{C0254580-684C-47C2-837C-2866B84A2BD8}"/>
                          </a:ext>
                        </a:extLst>
                      </p:cNvPr>
                      <p:cNvPicPr/>
                      <p:nvPr/>
                    </p:nvPicPr>
                    <p:blipFill>
                      <a:blip r:embed="rId11"/>
                      <a:stretch>
                        <a:fillRect/>
                      </a:stretch>
                    </p:blipFill>
                    <p:spPr>
                      <a:xfrm>
                        <a:off x="3950149" y="4704062"/>
                        <a:ext cx="573088" cy="4635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0B547DE3-A5EE-49D2-AB3D-3E2261EC7381}"/>
              </a:ext>
            </a:extLst>
          </p:cNvPr>
          <p:cNvGraphicFramePr>
            <a:graphicFrameLocks noChangeAspect="1"/>
          </p:cNvGraphicFramePr>
          <p:nvPr>
            <p:extLst>
              <p:ext uri="{D42A27DB-BD31-4B8C-83A1-F6EECF244321}">
                <p14:modId xmlns:p14="http://schemas.microsoft.com/office/powerpoint/2010/main" val="3614832483"/>
              </p:ext>
            </p:extLst>
          </p:nvPr>
        </p:nvGraphicFramePr>
        <p:xfrm>
          <a:off x="5082586" y="3990717"/>
          <a:ext cx="573087" cy="463550"/>
        </p:xfrm>
        <a:graphic>
          <a:graphicData uri="http://schemas.openxmlformats.org/presentationml/2006/ole">
            <mc:AlternateContent xmlns:mc="http://schemas.openxmlformats.org/markup-compatibility/2006">
              <mc:Choice xmlns:v="urn:schemas-microsoft-com:vml" Requires="v">
                <p:oleObj name="Equation" r:id="rId12" imgW="266400" imgH="215640" progId="Equation.DSMT4">
                  <p:embed/>
                </p:oleObj>
              </mc:Choice>
              <mc:Fallback>
                <p:oleObj name="Equation" r:id="rId12" imgW="266400" imgH="215640" progId="Equation.DSMT4">
                  <p:embed/>
                  <p:pic>
                    <p:nvPicPr>
                      <p:cNvPr id="12" name="Object 11">
                        <a:extLst>
                          <a:ext uri="{FF2B5EF4-FFF2-40B4-BE49-F238E27FC236}">
                            <a16:creationId xmlns:a16="http://schemas.microsoft.com/office/drawing/2014/main" id="{C0254580-684C-47C2-837C-2866B84A2BD8}"/>
                          </a:ext>
                        </a:extLst>
                      </p:cNvPr>
                      <p:cNvPicPr/>
                      <p:nvPr/>
                    </p:nvPicPr>
                    <p:blipFill>
                      <a:blip r:embed="rId13"/>
                      <a:stretch>
                        <a:fillRect/>
                      </a:stretch>
                    </p:blipFill>
                    <p:spPr>
                      <a:xfrm>
                        <a:off x="5082586" y="3990717"/>
                        <a:ext cx="573087" cy="46355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F39B0C0F-0324-4D31-A239-30E097D8EB86}"/>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82000" y="6096000"/>
            <a:ext cx="609600" cy="609600"/>
          </a:xfrm>
          <a:prstGeom prst="rect">
            <a:avLst/>
          </a:prstGeom>
        </p:spPr>
      </p:pic>
      <p:graphicFrame>
        <p:nvGraphicFramePr>
          <p:cNvPr id="17" name="Object 16">
            <a:extLst>
              <a:ext uri="{FF2B5EF4-FFF2-40B4-BE49-F238E27FC236}">
                <a16:creationId xmlns:a16="http://schemas.microsoft.com/office/drawing/2014/main" id="{8C4E0881-D0F6-43A2-9D27-0F9F6027D65F}"/>
              </a:ext>
            </a:extLst>
          </p:cNvPr>
          <p:cNvGraphicFramePr>
            <a:graphicFrameLocks noChangeAspect="1"/>
          </p:cNvGraphicFramePr>
          <p:nvPr>
            <p:extLst>
              <p:ext uri="{D42A27DB-BD31-4B8C-83A1-F6EECF244321}">
                <p14:modId xmlns:p14="http://schemas.microsoft.com/office/powerpoint/2010/main" val="404912810"/>
              </p:ext>
            </p:extLst>
          </p:nvPr>
        </p:nvGraphicFramePr>
        <p:xfrm>
          <a:off x="3233738" y="1254125"/>
          <a:ext cx="3216275" cy="1990725"/>
        </p:xfrm>
        <a:graphic>
          <a:graphicData uri="http://schemas.openxmlformats.org/presentationml/2006/ole">
            <mc:AlternateContent xmlns:mc="http://schemas.openxmlformats.org/markup-compatibility/2006">
              <mc:Choice xmlns:v="urn:schemas-microsoft-com:vml" Requires="v">
                <p:oleObj name="Equation" r:id="rId15" imgW="1498320" imgH="927000" progId="Equation.DSMT4">
                  <p:embed/>
                </p:oleObj>
              </mc:Choice>
              <mc:Fallback>
                <p:oleObj name="Equation" r:id="rId15" imgW="1498320" imgH="927000" progId="Equation.DSMT4">
                  <p:embed/>
                  <p:pic>
                    <p:nvPicPr>
                      <p:cNvPr id="18" name="Object 17">
                        <a:extLst>
                          <a:ext uri="{FF2B5EF4-FFF2-40B4-BE49-F238E27FC236}">
                            <a16:creationId xmlns:a16="http://schemas.microsoft.com/office/drawing/2014/main" id="{D14D2AAD-DB43-4157-995E-3A5FCE0E4202}"/>
                          </a:ext>
                        </a:extLst>
                      </p:cNvPr>
                      <p:cNvPicPr/>
                      <p:nvPr/>
                    </p:nvPicPr>
                    <p:blipFill>
                      <a:blip r:embed="rId16"/>
                      <a:stretch>
                        <a:fillRect/>
                      </a:stretch>
                    </p:blipFill>
                    <p:spPr>
                      <a:xfrm>
                        <a:off x="3233738" y="1254125"/>
                        <a:ext cx="3216275" cy="1990725"/>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370527649"/>
      </p:ext>
    </p:extLst>
  </p:cSld>
  <p:clrMapOvr>
    <a:masterClrMapping/>
  </p:clrMapOvr>
  <mc:AlternateContent xmlns:mc="http://schemas.openxmlformats.org/markup-compatibility/2006" xmlns:p14="http://schemas.microsoft.com/office/powerpoint/2010/main">
    <mc:Choice Requires="p14">
      <p:transition spd="slow" p14:dur="2000" advTm="42941"/>
    </mc:Choice>
    <mc:Fallback xmlns="">
      <p:transition spd="slow" advTm="42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Are aware that the eigenfunctions of the differential operator are the exponential functions</a:t>
            </a:r>
          </a:p>
          <a:p>
            <a:pPr lvl="1"/>
            <a:r>
              <a:rPr lang="en-US" dirty="0"/>
              <a:t>Understand that eigenvalues and eigenvectors can be used to find solutions to systems of initial-value problems</a:t>
            </a:r>
            <a:endParaRPr lang="en-US" dirty="0">
              <a:latin typeface="Times New Roman" panose="02020603050405020304" pitchFamily="18" charset="0"/>
            </a:endParaRPr>
          </a:p>
          <a:p>
            <a:pPr lvl="1"/>
            <a:r>
              <a:rPr lang="en-US" dirty="0"/>
              <a:t>Know you are not required to understand the details for this course, but you are aware of how the differential equations are translated into a matrix</a:t>
            </a:r>
          </a:p>
          <a:p>
            <a:pPr lvl="1"/>
            <a:r>
              <a:rPr lang="en-US" dirty="0"/>
              <a:t>Are aware that in reality, you will not need to find the eigenvalues and eigenvectors explicitly, but rather, you would use software to find these</a:t>
            </a:r>
          </a:p>
          <a:p>
            <a:pPr lvl="1"/>
            <a:endParaRPr lang="en-US" dirty="0"/>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27</a:t>
            </a:fld>
            <a:endParaRPr lang="en-CA"/>
          </a:p>
        </p:txBody>
      </p:sp>
      <p:pic>
        <p:nvPicPr>
          <p:cNvPr id="5" name="Audio 4">
            <a:hlinkClick r:id="" action="ppaction://media"/>
            <a:extLst>
              <a:ext uri="{FF2B5EF4-FFF2-40B4-BE49-F238E27FC236}">
                <a16:creationId xmlns:a16="http://schemas.microsoft.com/office/drawing/2014/main" id="{9E4A9E18-04FF-4B1B-B561-CE9C3CD07F8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37279"/>
    </mc:Choice>
    <mc:Fallback xmlns="">
      <p:transition spd="slow" advTm="37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https://en.wikipedia.org/wiki/Linear_differential_equation</a:t>
            </a:r>
          </a:p>
          <a:p>
            <a:pPr marL="0" indent="0">
              <a:buNone/>
            </a:pPr>
            <a:r>
              <a:rPr lang="en-US" dirty="0"/>
              <a:t>[2]	https://en.wikipedia.org/wiki/Eigenvalues_and_eigenvectors</a:t>
            </a:r>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28</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29</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E1D68-74E4-4423-B35C-06A84D395673}"/>
              </a:ext>
            </a:extLst>
          </p:cNvPr>
          <p:cNvSpPr>
            <a:spLocks noGrp="1"/>
          </p:cNvSpPr>
          <p:nvPr>
            <p:ph type="title"/>
          </p:nvPr>
        </p:nvSpPr>
        <p:spPr/>
        <p:txBody>
          <a:bodyPr/>
          <a:lstStyle/>
          <a:p>
            <a:r>
              <a:rPr lang="en-US" dirty="0"/>
              <a:t>Eigenvectors of the differential operator</a:t>
            </a:r>
          </a:p>
        </p:txBody>
      </p:sp>
      <p:sp>
        <p:nvSpPr>
          <p:cNvPr id="3" name="Content Placeholder 2">
            <a:extLst>
              <a:ext uri="{FF2B5EF4-FFF2-40B4-BE49-F238E27FC236}">
                <a16:creationId xmlns:a16="http://schemas.microsoft.com/office/drawing/2014/main" id="{60E2BD4E-AFDA-4417-A9CE-1B3C65BC3BA0}"/>
              </a:ext>
            </a:extLst>
          </p:cNvPr>
          <p:cNvSpPr>
            <a:spLocks noGrp="1"/>
          </p:cNvSpPr>
          <p:nvPr>
            <p:ph idx="1"/>
          </p:nvPr>
        </p:nvSpPr>
        <p:spPr/>
        <p:txBody>
          <a:bodyPr/>
          <a:lstStyle/>
          <a:p>
            <a:r>
              <a:rPr lang="en-US" dirty="0"/>
              <a:t>Recall that for </a:t>
            </a:r>
            <a:r>
              <a:rPr lang="en-US" b="1" dirty="0">
                <a:latin typeface="Times New Roman" panose="02020603050405020304" pitchFamily="18" charset="0"/>
              </a:rPr>
              <a:t>u</a:t>
            </a:r>
            <a:r>
              <a:rPr lang="en-US" dirty="0"/>
              <a:t> to be an eigenvector for a matrix </a:t>
            </a:r>
            <a:r>
              <a:rPr lang="en-US" i="1" dirty="0">
                <a:latin typeface="Times New Roman" panose="02020603050405020304" pitchFamily="18" charset="0"/>
              </a:rPr>
              <a:t>A</a:t>
            </a:r>
            <a:r>
              <a:rPr lang="en-US" dirty="0"/>
              <a:t>,</a:t>
            </a:r>
            <a:br>
              <a:rPr lang="en-US" dirty="0"/>
            </a:br>
            <a:r>
              <a:rPr lang="en-US" dirty="0"/>
              <a:t>	we must have that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i="1" dirty="0" err="1">
                <a:latin typeface="Symbol" panose="05050102010706020507" pitchFamily="18" charset="2"/>
              </a:rPr>
              <a:t>l</a:t>
            </a:r>
            <a:r>
              <a:rPr lang="en-US" b="1" dirty="0" err="1">
                <a:latin typeface="Times New Roman" panose="02020603050405020304" pitchFamily="18" charset="0"/>
              </a:rPr>
              <a:t>u</a:t>
            </a:r>
            <a:endParaRPr lang="en-US" dirty="0">
              <a:latin typeface="Times New Roman" panose="02020603050405020304" pitchFamily="18" charset="0"/>
            </a:endParaRPr>
          </a:p>
          <a:p>
            <a:pPr lvl="1"/>
            <a:r>
              <a:rPr lang="en-US" dirty="0"/>
              <a:t>Recall that the defining property of a linear operator is</a:t>
            </a:r>
          </a:p>
          <a:p>
            <a:pPr marL="457200" lvl="1" indent="0" algn="ctr">
              <a:buNone/>
            </a:pPr>
            <a:r>
              <a:rPr lang="en-US" i="1" dirty="0">
                <a:latin typeface="Times New Roman" panose="02020603050405020304" pitchFamily="18" charset="0"/>
              </a:rPr>
              <a:t>A</a:t>
            </a:r>
            <a:r>
              <a:rPr lang="en-US" dirty="0">
                <a:latin typeface="Times New Roman" panose="02020603050405020304" pitchFamily="18" charset="0"/>
              </a:rPr>
              <a:t>(</a:t>
            </a:r>
            <a:r>
              <a:rPr lang="en-US" i="1" dirty="0">
                <a:latin typeface="Symbol" panose="05050102010706020507" pitchFamily="18" charset="2"/>
              </a:rPr>
              <a:t>a </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Symbol" panose="05050102010706020507" pitchFamily="18" charset="2"/>
              </a:rPr>
              <a:t>b </a:t>
            </a:r>
            <a:r>
              <a:rPr lang="en-US" b="1" dirty="0">
                <a:latin typeface="Times New Roman" panose="02020603050405020304" pitchFamily="18" charset="0"/>
              </a:rPr>
              <a:t>v</a:t>
            </a:r>
            <a:r>
              <a:rPr lang="en-US" dirty="0">
                <a:latin typeface="Times New Roman" panose="02020603050405020304" pitchFamily="18" charset="0"/>
              </a:rPr>
              <a:t>) = </a:t>
            </a:r>
            <a:r>
              <a:rPr lang="en-US" i="1" dirty="0" err="1">
                <a:latin typeface="Symbol" panose="05050102010706020507" pitchFamily="18" charset="2"/>
              </a:rPr>
              <a:t>a</a:t>
            </a:r>
            <a:r>
              <a:rPr lang="en-US" i="1" dirty="0" err="1">
                <a:latin typeface="Times New Roman" panose="02020603050405020304" pitchFamily="18" charset="0"/>
              </a:rPr>
              <a:t>A</a:t>
            </a:r>
            <a:r>
              <a:rPr lang="en-US" b="1" dirty="0" err="1">
                <a:latin typeface="Times New Roman" panose="02020603050405020304" pitchFamily="18" charset="0"/>
              </a:rPr>
              <a:t>u</a:t>
            </a:r>
            <a:r>
              <a:rPr lang="en-US" dirty="0">
                <a:latin typeface="Times New Roman" panose="02020603050405020304" pitchFamily="18" charset="0"/>
              </a:rPr>
              <a:t> + </a:t>
            </a:r>
            <a:r>
              <a:rPr lang="en-US" i="1" dirty="0" err="1">
                <a:latin typeface="Symbol" panose="05050102010706020507" pitchFamily="18" charset="2"/>
              </a:rPr>
              <a:t>b</a:t>
            </a:r>
            <a:r>
              <a:rPr lang="en-US" i="1" dirty="0" err="1">
                <a:latin typeface="Times New Roman" panose="02020603050405020304" pitchFamily="18" charset="0"/>
              </a:rPr>
              <a:t>A</a:t>
            </a:r>
            <a:r>
              <a:rPr lang="en-US" b="1" dirty="0" err="1">
                <a:latin typeface="Times New Roman" panose="02020603050405020304" pitchFamily="18" charset="0"/>
              </a:rPr>
              <a:t>v</a:t>
            </a:r>
            <a:endParaRPr lang="en-US" b="1" dirty="0">
              <a:latin typeface="Times New Roman" panose="02020603050405020304" pitchFamily="18" charset="0"/>
            </a:endParaRPr>
          </a:p>
          <a:p>
            <a:r>
              <a:rPr lang="en-US" dirty="0"/>
              <a:t>For differentiable functions, is the differential operator linear?</a:t>
            </a:r>
          </a:p>
          <a:p>
            <a:endParaRPr lang="en-US" dirty="0"/>
          </a:p>
          <a:p>
            <a:pPr lvl="1"/>
            <a:endParaRPr lang="en-US" dirty="0"/>
          </a:p>
          <a:p>
            <a:pPr lvl="1"/>
            <a:r>
              <a:rPr lang="en-US" dirty="0"/>
              <a:t>Yes it is!</a:t>
            </a:r>
            <a:br>
              <a:rPr lang="en-US" dirty="0"/>
            </a:br>
            <a:r>
              <a:rPr lang="en-US" dirty="0"/>
              <a:t>	</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6C15979B-4C50-4B79-AB1A-330CBD699EA1}"/>
              </a:ext>
            </a:extLst>
          </p:cNvPr>
          <p:cNvSpPr>
            <a:spLocks noGrp="1"/>
          </p:cNvSpPr>
          <p:nvPr>
            <p:ph type="ftr" sz="quarter" idx="11"/>
          </p:nvPr>
        </p:nvSpPr>
        <p:spPr/>
        <p:txBody>
          <a:bodyPr/>
          <a:lstStyle/>
          <a:p>
            <a:r>
              <a:rPr lang="en-US"/>
              <a:t>Solving systems of homogenous linear ordinary differential equations</a:t>
            </a:r>
            <a:endParaRPr lang="en-CA" dirty="0"/>
          </a:p>
        </p:txBody>
      </p:sp>
      <p:sp>
        <p:nvSpPr>
          <p:cNvPr id="5" name="Slide Number Placeholder 4">
            <a:extLst>
              <a:ext uri="{FF2B5EF4-FFF2-40B4-BE49-F238E27FC236}">
                <a16:creationId xmlns:a16="http://schemas.microsoft.com/office/drawing/2014/main" id="{5334500C-A1E0-4318-823C-CE68BFC87473}"/>
              </a:ext>
            </a:extLst>
          </p:cNvPr>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6" name="Object 5">
            <a:extLst>
              <a:ext uri="{FF2B5EF4-FFF2-40B4-BE49-F238E27FC236}">
                <a16:creationId xmlns:a16="http://schemas.microsoft.com/office/drawing/2014/main" id="{725ED713-F035-483C-B8C0-D3AA95CE8564}"/>
              </a:ext>
            </a:extLst>
          </p:cNvPr>
          <p:cNvGraphicFramePr>
            <a:graphicFrameLocks noChangeAspect="1"/>
          </p:cNvGraphicFramePr>
          <p:nvPr>
            <p:extLst>
              <p:ext uri="{D42A27DB-BD31-4B8C-83A1-F6EECF244321}">
                <p14:modId xmlns:p14="http://schemas.microsoft.com/office/powerpoint/2010/main" val="2074272813"/>
              </p:ext>
            </p:extLst>
          </p:nvPr>
        </p:nvGraphicFramePr>
        <p:xfrm>
          <a:off x="2652096" y="3454400"/>
          <a:ext cx="4743450" cy="817562"/>
        </p:xfrm>
        <a:graphic>
          <a:graphicData uri="http://schemas.openxmlformats.org/presentationml/2006/ole">
            <mc:AlternateContent xmlns:mc="http://schemas.openxmlformats.org/markup-compatibility/2006">
              <mc:Choice xmlns:v="urn:schemas-microsoft-com:vml" Requires="v">
                <p:oleObj name="Equation" r:id="rId5" imgW="2209680" imgH="380880" progId="Equation.DSMT4">
                  <p:embed/>
                </p:oleObj>
              </mc:Choice>
              <mc:Fallback>
                <p:oleObj name="Equation" r:id="rId5" imgW="2209680" imgH="380880" progId="Equation.DSMT4">
                  <p:embed/>
                  <p:pic>
                    <p:nvPicPr>
                      <p:cNvPr id="14" name="Object 13">
                        <a:extLst>
                          <a:ext uri="{FF2B5EF4-FFF2-40B4-BE49-F238E27FC236}">
                            <a16:creationId xmlns:a16="http://schemas.microsoft.com/office/drawing/2014/main" id="{D734B166-C160-4612-A1FE-86C19149E34E}"/>
                          </a:ext>
                        </a:extLst>
                      </p:cNvPr>
                      <p:cNvPicPr/>
                      <p:nvPr/>
                    </p:nvPicPr>
                    <p:blipFill>
                      <a:blip r:embed="rId6"/>
                      <a:stretch>
                        <a:fillRect/>
                      </a:stretch>
                    </p:blipFill>
                    <p:spPr>
                      <a:xfrm>
                        <a:off x="2652096" y="3454400"/>
                        <a:ext cx="4743450" cy="817562"/>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22765CCE-F0C2-4692-A6B3-039475937AD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28333692"/>
      </p:ext>
    </p:extLst>
  </p:cSld>
  <p:clrMapOvr>
    <a:masterClrMapping/>
  </p:clrMapOvr>
  <mc:AlternateContent xmlns:mc="http://schemas.openxmlformats.org/markup-compatibility/2006" xmlns:p14="http://schemas.microsoft.com/office/powerpoint/2010/main">
    <mc:Choice Requires="p14">
      <p:transition spd="slow" p14:dur="2000" advTm="82025"/>
    </mc:Choice>
    <mc:Fallback xmlns="">
      <p:transition spd="slow" advTm="82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30</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31</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E1D68-74E4-4423-B35C-06A84D395673}"/>
              </a:ext>
            </a:extLst>
          </p:cNvPr>
          <p:cNvSpPr>
            <a:spLocks noGrp="1"/>
          </p:cNvSpPr>
          <p:nvPr>
            <p:ph type="title"/>
          </p:nvPr>
        </p:nvSpPr>
        <p:spPr/>
        <p:txBody>
          <a:bodyPr/>
          <a:lstStyle/>
          <a:p>
            <a:r>
              <a:rPr lang="en-US" dirty="0"/>
              <a:t>Eigenvectors of the differential operator</a:t>
            </a:r>
          </a:p>
        </p:txBody>
      </p:sp>
      <p:sp>
        <p:nvSpPr>
          <p:cNvPr id="3" name="Content Placeholder 2">
            <a:extLst>
              <a:ext uri="{FF2B5EF4-FFF2-40B4-BE49-F238E27FC236}">
                <a16:creationId xmlns:a16="http://schemas.microsoft.com/office/drawing/2014/main" id="{60E2BD4E-AFDA-4417-A9CE-1B3C65BC3BA0}"/>
              </a:ext>
            </a:extLst>
          </p:cNvPr>
          <p:cNvSpPr>
            <a:spLocks noGrp="1"/>
          </p:cNvSpPr>
          <p:nvPr>
            <p:ph idx="1"/>
          </p:nvPr>
        </p:nvSpPr>
        <p:spPr/>
        <p:txBody>
          <a:bodyPr/>
          <a:lstStyle/>
          <a:p>
            <a:r>
              <a:rPr lang="en-US" dirty="0"/>
              <a:t>Referring back to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i="1" dirty="0" err="1">
                <a:latin typeface="Symbol" panose="05050102010706020507" pitchFamily="18" charset="2"/>
              </a:rPr>
              <a:t>l</a:t>
            </a:r>
            <a:r>
              <a:rPr lang="en-US" b="1" dirty="0" err="1">
                <a:latin typeface="Times New Roman" panose="02020603050405020304" pitchFamily="18" charset="0"/>
              </a:rPr>
              <a:t>u</a:t>
            </a:r>
            <a:r>
              <a:rPr lang="en-US" dirty="0"/>
              <a:t>,</a:t>
            </a:r>
            <a:br>
              <a:rPr lang="en-US" dirty="0"/>
            </a:br>
            <a:r>
              <a:rPr lang="en-US" dirty="0"/>
              <a:t>	the differential operator may also have eigenvectors</a:t>
            </a:r>
          </a:p>
          <a:p>
            <a:pPr lvl="1"/>
            <a:r>
              <a:rPr lang="en-US" dirty="0"/>
              <a:t>Are there any functions such that</a:t>
            </a:r>
          </a:p>
          <a:p>
            <a:endParaRPr lang="en-US" dirty="0"/>
          </a:p>
          <a:p>
            <a:endParaRPr lang="en-US" dirty="0"/>
          </a:p>
          <a:p>
            <a:pPr lvl="1"/>
            <a:r>
              <a:rPr lang="en-US" dirty="0"/>
              <a:t>You should recognize the following:</a:t>
            </a:r>
          </a:p>
          <a:p>
            <a:pPr lvl="1"/>
            <a:endParaRPr lang="en-US" dirty="0"/>
          </a:p>
          <a:p>
            <a:pPr lvl="1"/>
            <a:endParaRPr lang="en-US" dirty="0"/>
          </a:p>
          <a:p>
            <a:pPr lvl="1"/>
            <a:r>
              <a:rPr lang="en-US" dirty="0"/>
              <a:t>The derivative of this exponential is </a:t>
            </a:r>
            <a:r>
              <a:rPr lang="en-US" i="1" dirty="0">
                <a:latin typeface="Symbol" panose="05050102010706020507" pitchFamily="18" charset="2"/>
              </a:rPr>
              <a:t>l</a:t>
            </a:r>
            <a:r>
              <a:rPr lang="en-US" dirty="0">
                <a:latin typeface="Times New Roman" panose="02020603050405020304" pitchFamily="18" charset="0"/>
              </a:rPr>
              <a:t> times this same exponential</a:t>
            </a:r>
          </a:p>
          <a:p>
            <a:endParaRPr lang="en-US" dirty="0">
              <a:latin typeface="Times New Roman" panose="02020603050405020304" pitchFamily="18" charset="0"/>
            </a:endParaRPr>
          </a:p>
          <a:p>
            <a:r>
              <a:rPr lang="en-US" dirty="0">
                <a:latin typeface="Times New Roman" panose="02020603050405020304" pitchFamily="18" charset="0"/>
              </a:rPr>
              <a:t>Every real or complex number is an eigenvalue of this operator</a:t>
            </a:r>
          </a:p>
          <a:p>
            <a:pPr marL="0" indent="0">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6C15979B-4C50-4B79-AB1A-330CBD699EA1}"/>
              </a:ext>
            </a:extLst>
          </p:cNvPr>
          <p:cNvSpPr>
            <a:spLocks noGrp="1"/>
          </p:cNvSpPr>
          <p:nvPr>
            <p:ph type="ftr" sz="quarter" idx="11"/>
          </p:nvPr>
        </p:nvSpPr>
        <p:spPr/>
        <p:txBody>
          <a:bodyPr/>
          <a:lstStyle/>
          <a:p>
            <a:r>
              <a:rPr lang="en-US"/>
              <a:t>Solving systems of homogenous linear ordinary differential equations</a:t>
            </a:r>
            <a:endParaRPr lang="en-CA" dirty="0"/>
          </a:p>
        </p:txBody>
      </p:sp>
      <p:sp>
        <p:nvSpPr>
          <p:cNvPr id="5" name="Slide Number Placeholder 4">
            <a:extLst>
              <a:ext uri="{FF2B5EF4-FFF2-40B4-BE49-F238E27FC236}">
                <a16:creationId xmlns:a16="http://schemas.microsoft.com/office/drawing/2014/main" id="{5334500C-A1E0-4318-823C-CE68BFC87473}"/>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6" name="Object 5">
            <a:extLst>
              <a:ext uri="{FF2B5EF4-FFF2-40B4-BE49-F238E27FC236}">
                <a16:creationId xmlns:a16="http://schemas.microsoft.com/office/drawing/2014/main" id="{725ED713-F035-483C-B8C0-D3AA95CE8564}"/>
              </a:ext>
            </a:extLst>
          </p:cNvPr>
          <p:cNvGraphicFramePr>
            <a:graphicFrameLocks noChangeAspect="1"/>
          </p:cNvGraphicFramePr>
          <p:nvPr>
            <p:extLst>
              <p:ext uri="{D42A27DB-BD31-4B8C-83A1-F6EECF244321}">
                <p14:modId xmlns:p14="http://schemas.microsoft.com/office/powerpoint/2010/main" val="1086687843"/>
              </p:ext>
            </p:extLst>
          </p:nvPr>
        </p:nvGraphicFramePr>
        <p:xfrm>
          <a:off x="3660775" y="2701925"/>
          <a:ext cx="2016125" cy="817563"/>
        </p:xfrm>
        <a:graphic>
          <a:graphicData uri="http://schemas.openxmlformats.org/presentationml/2006/ole">
            <mc:AlternateContent xmlns:mc="http://schemas.openxmlformats.org/markup-compatibility/2006">
              <mc:Choice xmlns:v="urn:schemas-microsoft-com:vml" Requires="v">
                <p:oleObj name="Equation" r:id="rId5" imgW="939600" imgH="380880" progId="Equation.DSMT4">
                  <p:embed/>
                </p:oleObj>
              </mc:Choice>
              <mc:Fallback>
                <p:oleObj name="Equation" r:id="rId5" imgW="939600" imgH="380880" progId="Equation.DSMT4">
                  <p:embed/>
                  <p:pic>
                    <p:nvPicPr>
                      <p:cNvPr id="6" name="Object 5">
                        <a:extLst>
                          <a:ext uri="{FF2B5EF4-FFF2-40B4-BE49-F238E27FC236}">
                            <a16:creationId xmlns:a16="http://schemas.microsoft.com/office/drawing/2014/main" id="{725ED713-F035-483C-B8C0-D3AA95CE8564}"/>
                          </a:ext>
                        </a:extLst>
                      </p:cNvPr>
                      <p:cNvPicPr/>
                      <p:nvPr/>
                    </p:nvPicPr>
                    <p:blipFill>
                      <a:blip r:embed="rId6"/>
                      <a:stretch>
                        <a:fillRect/>
                      </a:stretch>
                    </p:blipFill>
                    <p:spPr>
                      <a:xfrm>
                        <a:off x="3660775" y="2701925"/>
                        <a:ext cx="2016125" cy="81756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834F0E96-D0A5-4A61-A7BF-8C2232CE405B}"/>
              </a:ext>
            </a:extLst>
          </p:cNvPr>
          <p:cNvGraphicFramePr>
            <a:graphicFrameLocks noChangeAspect="1"/>
          </p:cNvGraphicFramePr>
          <p:nvPr>
            <p:extLst>
              <p:ext uri="{D42A27DB-BD31-4B8C-83A1-F6EECF244321}">
                <p14:modId xmlns:p14="http://schemas.microsoft.com/office/powerpoint/2010/main" val="686616827"/>
              </p:ext>
            </p:extLst>
          </p:nvPr>
        </p:nvGraphicFramePr>
        <p:xfrm>
          <a:off x="3947318" y="3863181"/>
          <a:ext cx="1443038" cy="817562"/>
        </p:xfrm>
        <a:graphic>
          <a:graphicData uri="http://schemas.openxmlformats.org/presentationml/2006/ole">
            <mc:AlternateContent xmlns:mc="http://schemas.openxmlformats.org/markup-compatibility/2006">
              <mc:Choice xmlns:v="urn:schemas-microsoft-com:vml" Requires="v">
                <p:oleObj name="Equation" r:id="rId7" imgW="672840" imgH="380880" progId="Equation.DSMT4">
                  <p:embed/>
                </p:oleObj>
              </mc:Choice>
              <mc:Fallback>
                <p:oleObj name="Equation" r:id="rId7" imgW="672840" imgH="380880" progId="Equation.DSMT4">
                  <p:embed/>
                  <p:pic>
                    <p:nvPicPr>
                      <p:cNvPr id="6" name="Object 5">
                        <a:extLst>
                          <a:ext uri="{FF2B5EF4-FFF2-40B4-BE49-F238E27FC236}">
                            <a16:creationId xmlns:a16="http://schemas.microsoft.com/office/drawing/2014/main" id="{725ED713-F035-483C-B8C0-D3AA95CE8564}"/>
                          </a:ext>
                        </a:extLst>
                      </p:cNvPr>
                      <p:cNvPicPr/>
                      <p:nvPr/>
                    </p:nvPicPr>
                    <p:blipFill>
                      <a:blip r:embed="rId8"/>
                      <a:stretch>
                        <a:fillRect/>
                      </a:stretch>
                    </p:blipFill>
                    <p:spPr>
                      <a:xfrm>
                        <a:off x="3947318" y="3863181"/>
                        <a:ext cx="1443038" cy="817562"/>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F870E4EB-7433-4AF0-9603-D08ECEDCC1D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90968288"/>
      </p:ext>
    </p:extLst>
  </p:cSld>
  <p:clrMapOvr>
    <a:masterClrMapping/>
  </p:clrMapOvr>
  <mc:AlternateContent xmlns:mc="http://schemas.openxmlformats.org/markup-compatibility/2006" xmlns:p14="http://schemas.microsoft.com/office/powerpoint/2010/main">
    <mc:Choice Requires="p14">
      <p:transition spd="slow" p14:dur="2000" advTm="85624"/>
    </mc:Choice>
    <mc:Fallback xmlns="">
      <p:transition spd="slow" advTm="85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E1D68-74E4-4423-B35C-06A84D395673}"/>
              </a:ext>
            </a:extLst>
          </p:cNvPr>
          <p:cNvSpPr>
            <a:spLocks noGrp="1"/>
          </p:cNvSpPr>
          <p:nvPr>
            <p:ph type="title"/>
          </p:nvPr>
        </p:nvSpPr>
        <p:spPr/>
        <p:txBody>
          <a:bodyPr/>
          <a:lstStyle/>
          <a:p>
            <a:r>
              <a:rPr lang="en-US" dirty="0"/>
              <a:t>Eigenvectors of the differential operator</a:t>
            </a:r>
          </a:p>
        </p:txBody>
      </p:sp>
      <p:sp>
        <p:nvSpPr>
          <p:cNvPr id="3" name="Content Placeholder 2">
            <a:extLst>
              <a:ext uri="{FF2B5EF4-FFF2-40B4-BE49-F238E27FC236}">
                <a16:creationId xmlns:a16="http://schemas.microsoft.com/office/drawing/2014/main" id="{60E2BD4E-AFDA-4417-A9CE-1B3C65BC3BA0}"/>
              </a:ext>
            </a:extLst>
          </p:cNvPr>
          <p:cNvSpPr>
            <a:spLocks noGrp="1"/>
          </p:cNvSpPr>
          <p:nvPr>
            <p:ph idx="1"/>
          </p:nvPr>
        </p:nvSpPr>
        <p:spPr/>
        <p:txBody>
          <a:bodyPr/>
          <a:lstStyle/>
          <a:p>
            <a:r>
              <a:rPr lang="en-US" dirty="0"/>
              <a:t>Can any polynomial </a:t>
            </a:r>
            <a:r>
              <a:rPr lang="en-US" i="1" dirty="0">
                <a:latin typeface="Times New Roman" panose="02020603050405020304" pitchFamily="18" charset="0"/>
              </a:rPr>
              <a:t>p</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r>
              <a:rPr lang="en-US" dirty="0"/>
              <a:t> be an eigenfunction?</a:t>
            </a:r>
          </a:p>
          <a:p>
            <a:endParaRPr lang="en-US" dirty="0"/>
          </a:p>
          <a:p>
            <a:endParaRPr lang="en-US" dirty="0"/>
          </a:p>
          <a:p>
            <a:pPr lvl="1"/>
            <a:r>
              <a:rPr lang="en-US" dirty="0"/>
              <a:t>If the degree of </a:t>
            </a:r>
            <a:r>
              <a:rPr lang="en-US" i="1" dirty="0">
                <a:latin typeface="Times New Roman" panose="02020603050405020304" pitchFamily="18" charset="0"/>
              </a:rPr>
              <a:t>p</a:t>
            </a:r>
            <a:r>
              <a:rPr lang="en-US" dirty="0"/>
              <a:t> is </a:t>
            </a:r>
            <a:r>
              <a:rPr lang="en-US" i="1" dirty="0"/>
              <a:t>n</a:t>
            </a:r>
            <a:r>
              <a:rPr lang="en-US" dirty="0"/>
              <a:t> &gt; 0,</a:t>
            </a:r>
            <a:br>
              <a:rPr lang="en-US" dirty="0"/>
            </a:br>
            <a:r>
              <a:rPr lang="en-US" dirty="0"/>
              <a:t>	then the degree of the derivative must be </a:t>
            </a:r>
            <a:r>
              <a:rPr lang="en-US" i="1" dirty="0">
                <a:latin typeface="Times New Roman" panose="02020603050405020304" pitchFamily="18" charset="0"/>
              </a:rPr>
              <a:t>n</a:t>
            </a:r>
            <a:r>
              <a:rPr lang="en-US" dirty="0">
                <a:latin typeface="Times New Roman" panose="02020603050405020304" pitchFamily="18" charset="0"/>
              </a:rPr>
              <a:t> – 1</a:t>
            </a:r>
            <a:r>
              <a:rPr lang="en-US" dirty="0"/>
              <a:t> </a:t>
            </a:r>
          </a:p>
          <a:p>
            <a:pPr lvl="2"/>
            <a:r>
              <a:rPr lang="en-US" dirty="0"/>
              <a:t>Therefore, no non-constant polynomial can be an eigenfunction</a:t>
            </a:r>
          </a:p>
          <a:p>
            <a:pPr lvl="1"/>
            <a:r>
              <a:rPr lang="en-US" dirty="0"/>
              <a:t>What if we have a constant polynomial?</a:t>
            </a:r>
          </a:p>
          <a:p>
            <a:pPr lvl="1"/>
            <a:endParaRPr lang="en-US" dirty="0"/>
          </a:p>
          <a:p>
            <a:pPr lvl="1"/>
            <a:endParaRPr lang="en-US" dirty="0"/>
          </a:p>
          <a:p>
            <a:pPr lvl="1"/>
            <a:r>
              <a:rPr lang="en-US" dirty="0"/>
              <a:t>Thus, the constant functions are in the null space of the differential operator</a:t>
            </a:r>
          </a:p>
          <a:p>
            <a:pPr lvl="2"/>
            <a:r>
              <a:rPr lang="en-US" dirty="0"/>
              <a:t>The derivative applied to the constant function produces the zero function—the zero vector for functions</a:t>
            </a:r>
          </a:p>
          <a:p>
            <a:pPr marL="0" indent="0">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6C15979B-4C50-4B79-AB1A-330CBD699EA1}"/>
              </a:ext>
            </a:extLst>
          </p:cNvPr>
          <p:cNvSpPr>
            <a:spLocks noGrp="1"/>
          </p:cNvSpPr>
          <p:nvPr>
            <p:ph type="ftr" sz="quarter" idx="11"/>
          </p:nvPr>
        </p:nvSpPr>
        <p:spPr/>
        <p:txBody>
          <a:bodyPr/>
          <a:lstStyle/>
          <a:p>
            <a:r>
              <a:rPr lang="en-US"/>
              <a:t>Solving systems of homogenous linear ordinary differential equations</a:t>
            </a:r>
            <a:endParaRPr lang="en-CA" dirty="0"/>
          </a:p>
        </p:txBody>
      </p:sp>
      <p:sp>
        <p:nvSpPr>
          <p:cNvPr id="5" name="Slide Number Placeholder 4">
            <a:extLst>
              <a:ext uri="{FF2B5EF4-FFF2-40B4-BE49-F238E27FC236}">
                <a16:creationId xmlns:a16="http://schemas.microsoft.com/office/drawing/2014/main" id="{5334500C-A1E0-4318-823C-CE68BFC87473}"/>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6" name="Object 5">
            <a:extLst>
              <a:ext uri="{FF2B5EF4-FFF2-40B4-BE49-F238E27FC236}">
                <a16:creationId xmlns:a16="http://schemas.microsoft.com/office/drawing/2014/main" id="{725ED713-F035-483C-B8C0-D3AA95CE8564}"/>
              </a:ext>
            </a:extLst>
          </p:cNvPr>
          <p:cNvGraphicFramePr>
            <a:graphicFrameLocks noChangeAspect="1"/>
          </p:cNvGraphicFramePr>
          <p:nvPr>
            <p:extLst>
              <p:ext uri="{D42A27DB-BD31-4B8C-83A1-F6EECF244321}">
                <p14:modId xmlns:p14="http://schemas.microsoft.com/office/powerpoint/2010/main" val="620606894"/>
              </p:ext>
            </p:extLst>
          </p:nvPr>
        </p:nvGraphicFramePr>
        <p:xfrm>
          <a:off x="3962400" y="2008188"/>
          <a:ext cx="1962150" cy="819150"/>
        </p:xfrm>
        <a:graphic>
          <a:graphicData uri="http://schemas.openxmlformats.org/presentationml/2006/ole">
            <mc:AlternateContent xmlns:mc="http://schemas.openxmlformats.org/markup-compatibility/2006">
              <mc:Choice xmlns:v="urn:schemas-microsoft-com:vml" Requires="v">
                <p:oleObj name="Equation" r:id="rId5" imgW="914400" imgH="380880" progId="Equation.DSMT4">
                  <p:embed/>
                </p:oleObj>
              </mc:Choice>
              <mc:Fallback>
                <p:oleObj name="Equation" r:id="rId5" imgW="914400" imgH="380880" progId="Equation.DSMT4">
                  <p:embed/>
                  <p:pic>
                    <p:nvPicPr>
                      <p:cNvPr id="6" name="Object 5">
                        <a:extLst>
                          <a:ext uri="{FF2B5EF4-FFF2-40B4-BE49-F238E27FC236}">
                            <a16:creationId xmlns:a16="http://schemas.microsoft.com/office/drawing/2014/main" id="{725ED713-F035-483C-B8C0-D3AA95CE8564}"/>
                          </a:ext>
                        </a:extLst>
                      </p:cNvPr>
                      <p:cNvPicPr/>
                      <p:nvPr/>
                    </p:nvPicPr>
                    <p:blipFill>
                      <a:blip r:embed="rId6"/>
                      <a:stretch>
                        <a:fillRect/>
                      </a:stretch>
                    </p:blipFill>
                    <p:spPr>
                      <a:xfrm>
                        <a:off x="3962400" y="2008188"/>
                        <a:ext cx="1962150" cy="8191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834F0E96-D0A5-4A61-A7BF-8C2232CE405B}"/>
              </a:ext>
            </a:extLst>
          </p:cNvPr>
          <p:cNvGraphicFramePr>
            <a:graphicFrameLocks noChangeAspect="1"/>
          </p:cNvGraphicFramePr>
          <p:nvPr>
            <p:extLst>
              <p:ext uri="{D42A27DB-BD31-4B8C-83A1-F6EECF244321}">
                <p14:modId xmlns:p14="http://schemas.microsoft.com/office/powerpoint/2010/main" val="3401052466"/>
              </p:ext>
            </p:extLst>
          </p:nvPr>
        </p:nvGraphicFramePr>
        <p:xfrm>
          <a:off x="4466431" y="4249738"/>
          <a:ext cx="954088" cy="817562"/>
        </p:xfrm>
        <a:graphic>
          <a:graphicData uri="http://schemas.openxmlformats.org/presentationml/2006/ole">
            <mc:AlternateContent xmlns:mc="http://schemas.openxmlformats.org/markup-compatibility/2006">
              <mc:Choice xmlns:v="urn:schemas-microsoft-com:vml" Requires="v">
                <p:oleObj name="Equation" r:id="rId7" imgW="444240" imgH="380880" progId="Equation.DSMT4">
                  <p:embed/>
                </p:oleObj>
              </mc:Choice>
              <mc:Fallback>
                <p:oleObj name="Equation" r:id="rId7" imgW="444240" imgH="380880" progId="Equation.DSMT4">
                  <p:embed/>
                  <p:pic>
                    <p:nvPicPr>
                      <p:cNvPr id="7" name="Object 6">
                        <a:extLst>
                          <a:ext uri="{FF2B5EF4-FFF2-40B4-BE49-F238E27FC236}">
                            <a16:creationId xmlns:a16="http://schemas.microsoft.com/office/drawing/2014/main" id="{834F0E96-D0A5-4A61-A7BF-8C2232CE405B}"/>
                          </a:ext>
                        </a:extLst>
                      </p:cNvPr>
                      <p:cNvPicPr/>
                      <p:nvPr/>
                    </p:nvPicPr>
                    <p:blipFill>
                      <a:blip r:embed="rId8"/>
                      <a:stretch>
                        <a:fillRect/>
                      </a:stretch>
                    </p:blipFill>
                    <p:spPr>
                      <a:xfrm>
                        <a:off x="4466431" y="4249738"/>
                        <a:ext cx="954088" cy="817562"/>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7E0FAE61-3B21-4C86-A097-4B771AA6C59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90420449"/>
      </p:ext>
    </p:extLst>
  </p:cSld>
  <p:clrMapOvr>
    <a:masterClrMapping/>
  </p:clrMapOvr>
  <mc:AlternateContent xmlns:mc="http://schemas.openxmlformats.org/markup-compatibility/2006" xmlns:p14="http://schemas.microsoft.com/office/powerpoint/2010/main">
    <mc:Choice Requires="p14">
      <p:transition spd="slow" p14:dur="2000" advTm="110772"/>
    </mc:Choice>
    <mc:Fallback xmlns="">
      <p:transition spd="slow" advTm="110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Engineering deals with forces in the real world</a:t>
            </a:r>
          </a:p>
          <a:p>
            <a:pPr lvl="1"/>
            <a:r>
              <a:rPr lang="en-US" dirty="0"/>
              <a:t>Forces are described by derivatives and second derivatives</a:t>
            </a:r>
          </a:p>
          <a:p>
            <a:pPr lvl="1"/>
            <a:endParaRPr lang="en-US" dirty="0"/>
          </a:p>
          <a:p>
            <a:r>
              <a:rPr lang="en-US" dirty="0"/>
              <a:t>In some cases, you may have two or more systems,</a:t>
            </a:r>
            <a:br>
              <a:rPr lang="en-US" dirty="0"/>
            </a:br>
            <a:r>
              <a:rPr lang="en-US" dirty="0"/>
              <a:t>	where the response of one system depends on the others</a:t>
            </a:r>
          </a:p>
          <a:p>
            <a:pPr lvl="1"/>
            <a:r>
              <a:rPr lang="en-US" dirty="0"/>
              <a:t>For example, in an electric circuit, you may have capacitors,</a:t>
            </a:r>
            <a:br>
              <a:rPr lang="en-US" dirty="0"/>
            </a:br>
            <a:r>
              <a:rPr lang="en-US" dirty="0"/>
              <a:t>	inductors and resistors</a:t>
            </a:r>
          </a:p>
          <a:p>
            <a:pPr lvl="2"/>
            <a:r>
              <a:rPr lang="en-US" dirty="0"/>
              <a:t>The response of the inductors will change depending on the charge of any connected capacitors</a:t>
            </a:r>
          </a:p>
          <a:p>
            <a:pPr lvl="1"/>
            <a:r>
              <a:rPr lang="en-US" dirty="0"/>
              <a:t>For example, given a nano-surface,</a:t>
            </a:r>
            <a:br>
              <a:rPr lang="en-US" dirty="0"/>
            </a:br>
            <a:r>
              <a:rPr lang="en-US" dirty="0"/>
              <a:t>	you may have different points of pressure, and that pressure 	may cause that surface to deform</a:t>
            </a:r>
          </a:p>
          <a:p>
            <a:pPr lvl="2"/>
            <a:r>
              <a:rPr lang="en-US" dirty="0"/>
              <a:t>How do you determine the deformation?</a:t>
            </a:r>
          </a:p>
          <a:p>
            <a:endParaRPr lang="en-US" dirty="0"/>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pSp>
        <p:nvGrpSpPr>
          <p:cNvPr id="11" name="Group 10">
            <a:extLst>
              <a:ext uri="{FF2B5EF4-FFF2-40B4-BE49-F238E27FC236}">
                <a16:creationId xmlns:a16="http://schemas.microsoft.com/office/drawing/2014/main" id="{942C264D-10E1-4E69-B7D9-AD5D560684B7}"/>
              </a:ext>
            </a:extLst>
          </p:cNvPr>
          <p:cNvGrpSpPr/>
          <p:nvPr/>
        </p:nvGrpSpPr>
        <p:grpSpPr>
          <a:xfrm>
            <a:off x="3304803" y="4445947"/>
            <a:ext cx="360" cy="360"/>
            <a:chOff x="3304803" y="4445947"/>
            <a:chExt cx="360" cy="36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25794F52-8AEC-42FC-A5FA-F93F15DE3727}"/>
                    </a:ext>
                  </a:extLst>
                </p14:cNvPr>
                <p14:cNvContentPartPr/>
                <p14:nvPr/>
              </p14:nvContentPartPr>
              <p14:xfrm>
                <a:off x="3304803" y="4445947"/>
                <a:ext cx="360" cy="360"/>
              </p14:xfrm>
            </p:contentPart>
          </mc:Choice>
          <mc:Fallback xmlns="">
            <p:pic>
              <p:nvPicPr>
                <p:cNvPr id="5" name="Ink 4">
                  <a:extLst>
                    <a:ext uri="{FF2B5EF4-FFF2-40B4-BE49-F238E27FC236}">
                      <a16:creationId xmlns:a16="http://schemas.microsoft.com/office/drawing/2014/main" id="{25794F52-8AEC-42FC-A5FA-F93F15DE3727}"/>
                    </a:ext>
                  </a:extLst>
                </p:cNvPr>
                <p:cNvPicPr/>
                <p:nvPr/>
              </p:nvPicPr>
              <p:blipFill>
                <a:blip r:embed="rId6"/>
                <a:stretch>
                  <a:fillRect/>
                </a:stretch>
              </p:blipFill>
              <p:spPr>
                <a:xfrm>
                  <a:off x="3296163" y="443694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8533EAB4-0C1E-439E-B2E3-C97C02B1CA05}"/>
                    </a:ext>
                  </a:extLst>
                </p14:cNvPr>
                <p14:cNvContentPartPr/>
                <p14:nvPr/>
              </p14:nvContentPartPr>
              <p14:xfrm>
                <a:off x="3304803" y="4445947"/>
                <a:ext cx="360" cy="360"/>
              </p14:xfrm>
            </p:contentPart>
          </mc:Choice>
          <mc:Fallback xmlns="">
            <p:pic>
              <p:nvPicPr>
                <p:cNvPr id="6" name="Ink 5">
                  <a:extLst>
                    <a:ext uri="{FF2B5EF4-FFF2-40B4-BE49-F238E27FC236}">
                      <a16:creationId xmlns:a16="http://schemas.microsoft.com/office/drawing/2014/main" id="{8533EAB4-0C1E-439E-B2E3-C97C02B1CA05}"/>
                    </a:ext>
                  </a:extLst>
                </p:cNvPr>
                <p:cNvPicPr/>
                <p:nvPr/>
              </p:nvPicPr>
              <p:blipFill>
                <a:blip r:embed="rId6"/>
                <a:stretch>
                  <a:fillRect/>
                </a:stretch>
              </p:blipFill>
              <p:spPr>
                <a:xfrm>
                  <a:off x="3296163" y="443694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E04637C3-1863-4ED8-B8E7-04CEAA3C8947}"/>
                    </a:ext>
                  </a:extLst>
                </p14:cNvPr>
                <p14:cNvContentPartPr/>
                <p14:nvPr/>
              </p14:nvContentPartPr>
              <p14:xfrm>
                <a:off x="3304803" y="4445947"/>
                <a:ext cx="360" cy="360"/>
              </p14:xfrm>
            </p:contentPart>
          </mc:Choice>
          <mc:Fallback xmlns="">
            <p:pic>
              <p:nvPicPr>
                <p:cNvPr id="9" name="Ink 8">
                  <a:extLst>
                    <a:ext uri="{FF2B5EF4-FFF2-40B4-BE49-F238E27FC236}">
                      <a16:creationId xmlns:a16="http://schemas.microsoft.com/office/drawing/2014/main" id="{E04637C3-1863-4ED8-B8E7-04CEAA3C8947}"/>
                    </a:ext>
                  </a:extLst>
                </p:cNvPr>
                <p:cNvPicPr/>
                <p:nvPr/>
              </p:nvPicPr>
              <p:blipFill>
                <a:blip r:embed="rId6"/>
                <a:stretch>
                  <a:fillRect/>
                </a:stretch>
              </p:blipFill>
              <p:spPr>
                <a:xfrm>
                  <a:off x="3296163" y="4436947"/>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0E59C71B-29C4-4A3A-B31B-CD77F99D53E4}"/>
                  </a:ext>
                </a:extLst>
              </p14:cNvPr>
              <p14:cNvContentPartPr/>
              <p14:nvPr/>
            </p14:nvContentPartPr>
            <p14:xfrm>
              <a:off x="3162243" y="4387267"/>
              <a:ext cx="360" cy="360"/>
            </p14:xfrm>
          </p:contentPart>
        </mc:Choice>
        <mc:Fallback xmlns="">
          <p:pic>
            <p:nvPicPr>
              <p:cNvPr id="10" name="Ink 9">
                <a:extLst>
                  <a:ext uri="{FF2B5EF4-FFF2-40B4-BE49-F238E27FC236}">
                    <a16:creationId xmlns:a16="http://schemas.microsoft.com/office/drawing/2014/main" id="{0E59C71B-29C4-4A3A-B31B-CD77F99D53E4}"/>
                  </a:ext>
                </a:extLst>
              </p:cNvPr>
              <p:cNvPicPr/>
              <p:nvPr/>
            </p:nvPicPr>
            <p:blipFill>
              <a:blip r:embed="rId6"/>
              <a:stretch>
                <a:fillRect/>
              </a:stretch>
            </p:blipFill>
            <p:spPr>
              <a:xfrm>
                <a:off x="3153243" y="4378267"/>
                <a:ext cx="18000" cy="18000"/>
              </a:xfrm>
              <a:prstGeom prst="rect">
                <a:avLst/>
              </a:prstGeom>
            </p:spPr>
          </p:pic>
        </mc:Fallback>
      </mc:AlternateContent>
      <p:pic>
        <p:nvPicPr>
          <p:cNvPr id="15" name="Audio 14">
            <a:hlinkClick r:id="" action="ppaction://media"/>
            <a:extLst>
              <a:ext uri="{FF2B5EF4-FFF2-40B4-BE49-F238E27FC236}">
                <a16:creationId xmlns:a16="http://schemas.microsoft.com/office/drawing/2014/main" id="{98097F3C-356F-467F-BC7F-A497280CF88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2988865"/>
      </p:ext>
    </p:extLst>
  </p:cSld>
  <p:clrMapOvr>
    <a:masterClrMapping/>
  </p:clrMapOvr>
  <mc:AlternateContent xmlns:mc="http://schemas.openxmlformats.org/markup-compatibility/2006" xmlns:p14="http://schemas.microsoft.com/office/powerpoint/2010/main">
    <mc:Choice Requires="p14">
      <p:transition spd="slow" p14:dur="2000" advTm="78356"/>
    </mc:Choice>
    <mc:Fallback xmlns="">
      <p:transition spd="slow" advTm="78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some cases, such systems may be written as a system of homogenous linear ordinary differential equations:</a:t>
            </a:r>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grpSp>
        <p:nvGrpSpPr>
          <p:cNvPr id="9" name="Group 8">
            <a:extLst>
              <a:ext uri="{FF2B5EF4-FFF2-40B4-BE49-F238E27FC236}">
                <a16:creationId xmlns:a16="http://schemas.microsoft.com/office/drawing/2014/main" id="{87F95012-4A07-4C2A-B19A-086209DF2751}"/>
              </a:ext>
            </a:extLst>
          </p:cNvPr>
          <p:cNvGrpSpPr/>
          <p:nvPr/>
        </p:nvGrpSpPr>
        <p:grpSpPr>
          <a:xfrm>
            <a:off x="972905" y="1769707"/>
            <a:ext cx="360" cy="360"/>
            <a:chOff x="972905" y="1769707"/>
            <a:chExt cx="360" cy="36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670CB04-EDD3-469A-A4D0-6431E5023450}"/>
                    </a:ext>
                  </a:extLst>
                </p14:cNvPr>
                <p14:cNvContentPartPr/>
                <p14:nvPr/>
              </p14:nvContentPartPr>
              <p14:xfrm>
                <a:off x="972905" y="1769707"/>
                <a:ext cx="360" cy="360"/>
              </p14:xfrm>
            </p:contentPart>
          </mc:Choice>
          <mc:Fallback xmlns="">
            <p:pic>
              <p:nvPicPr>
                <p:cNvPr id="5" name="Ink 4">
                  <a:extLst>
                    <a:ext uri="{FF2B5EF4-FFF2-40B4-BE49-F238E27FC236}">
                      <a16:creationId xmlns:a16="http://schemas.microsoft.com/office/drawing/2014/main" id="{C670CB04-EDD3-469A-A4D0-6431E5023450}"/>
                    </a:ext>
                  </a:extLst>
                </p:cNvPr>
                <p:cNvPicPr/>
                <p:nvPr/>
              </p:nvPicPr>
              <p:blipFill>
                <a:blip r:embed="rId6"/>
                <a:stretch>
                  <a:fillRect/>
                </a:stretch>
              </p:blipFill>
              <p:spPr>
                <a:xfrm>
                  <a:off x="963905" y="17610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05CF9B1-5EE0-4A19-AFD2-FEAC4D057AF9}"/>
                    </a:ext>
                  </a:extLst>
                </p14:cNvPr>
                <p14:cNvContentPartPr/>
                <p14:nvPr/>
              </p14:nvContentPartPr>
              <p14:xfrm>
                <a:off x="972905" y="1769707"/>
                <a:ext cx="360" cy="360"/>
              </p14:xfrm>
            </p:contentPart>
          </mc:Choice>
          <mc:Fallback xmlns="">
            <p:pic>
              <p:nvPicPr>
                <p:cNvPr id="6" name="Ink 5">
                  <a:extLst>
                    <a:ext uri="{FF2B5EF4-FFF2-40B4-BE49-F238E27FC236}">
                      <a16:creationId xmlns:a16="http://schemas.microsoft.com/office/drawing/2014/main" id="{105CF9B1-5EE0-4A19-AFD2-FEAC4D057AF9}"/>
                    </a:ext>
                  </a:extLst>
                </p:cNvPr>
                <p:cNvPicPr/>
                <p:nvPr/>
              </p:nvPicPr>
              <p:blipFill>
                <a:blip r:embed="rId6"/>
                <a:stretch>
                  <a:fillRect/>
                </a:stretch>
              </p:blipFill>
              <p:spPr>
                <a:xfrm>
                  <a:off x="963905" y="1761067"/>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640F13A-0B4D-4776-8513-49799D089E26}"/>
                  </a:ext>
                </a:extLst>
              </p14:cNvPr>
              <p14:cNvContentPartPr/>
              <p14:nvPr/>
            </p14:nvContentPartPr>
            <p14:xfrm>
              <a:off x="1652225" y="2566747"/>
              <a:ext cx="360" cy="9000"/>
            </p14:xfrm>
          </p:contentPart>
        </mc:Choice>
        <mc:Fallback xmlns="">
          <p:pic>
            <p:nvPicPr>
              <p:cNvPr id="10" name="Ink 9">
                <a:extLst>
                  <a:ext uri="{FF2B5EF4-FFF2-40B4-BE49-F238E27FC236}">
                    <a16:creationId xmlns:a16="http://schemas.microsoft.com/office/drawing/2014/main" id="{4640F13A-0B4D-4776-8513-49799D089E26}"/>
                  </a:ext>
                </a:extLst>
              </p:cNvPr>
              <p:cNvPicPr/>
              <p:nvPr/>
            </p:nvPicPr>
            <p:blipFill>
              <a:blip r:embed="rId9"/>
              <a:stretch>
                <a:fillRect/>
              </a:stretch>
            </p:blipFill>
            <p:spPr>
              <a:xfrm>
                <a:off x="1643585" y="2557747"/>
                <a:ext cx="18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6E90F6E-7276-4DA2-AD34-905211FB2C4F}"/>
                  </a:ext>
                </a:extLst>
              </p14:cNvPr>
              <p14:cNvContentPartPr/>
              <p14:nvPr/>
            </p14:nvContentPartPr>
            <p14:xfrm>
              <a:off x="1335065" y="2527507"/>
              <a:ext cx="7200" cy="22680"/>
            </p14:xfrm>
          </p:contentPart>
        </mc:Choice>
        <mc:Fallback xmlns="">
          <p:pic>
            <p:nvPicPr>
              <p:cNvPr id="11" name="Ink 10">
                <a:extLst>
                  <a:ext uri="{FF2B5EF4-FFF2-40B4-BE49-F238E27FC236}">
                    <a16:creationId xmlns:a16="http://schemas.microsoft.com/office/drawing/2014/main" id="{86E90F6E-7276-4DA2-AD34-905211FB2C4F}"/>
                  </a:ext>
                </a:extLst>
              </p:cNvPr>
              <p:cNvPicPr/>
              <p:nvPr/>
            </p:nvPicPr>
            <p:blipFill>
              <a:blip r:embed="rId11"/>
              <a:stretch>
                <a:fillRect/>
              </a:stretch>
            </p:blipFill>
            <p:spPr>
              <a:xfrm>
                <a:off x="1326425" y="2518507"/>
                <a:ext cx="248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7BB3678-EAD8-446B-99DD-3EECBB06DF8F}"/>
                  </a:ext>
                </a:extLst>
              </p14:cNvPr>
              <p14:cNvContentPartPr/>
              <p14:nvPr/>
            </p14:nvContentPartPr>
            <p14:xfrm>
              <a:off x="2533145" y="2524627"/>
              <a:ext cx="360" cy="360"/>
            </p14:xfrm>
          </p:contentPart>
        </mc:Choice>
        <mc:Fallback xmlns="">
          <p:pic>
            <p:nvPicPr>
              <p:cNvPr id="12" name="Ink 11">
                <a:extLst>
                  <a:ext uri="{FF2B5EF4-FFF2-40B4-BE49-F238E27FC236}">
                    <a16:creationId xmlns:a16="http://schemas.microsoft.com/office/drawing/2014/main" id="{17BB3678-EAD8-446B-99DD-3EECBB06DF8F}"/>
                  </a:ext>
                </a:extLst>
              </p:cNvPr>
              <p:cNvPicPr/>
              <p:nvPr/>
            </p:nvPicPr>
            <p:blipFill>
              <a:blip r:embed="rId6"/>
              <a:stretch>
                <a:fillRect/>
              </a:stretch>
            </p:blipFill>
            <p:spPr>
              <a:xfrm>
                <a:off x="2524505" y="2515987"/>
                <a:ext cx="18000" cy="18000"/>
              </a:xfrm>
              <a:prstGeom prst="rect">
                <a:avLst/>
              </a:prstGeom>
            </p:spPr>
          </p:pic>
        </mc:Fallback>
      </mc:AlternateContent>
      <p:graphicFrame>
        <p:nvGraphicFramePr>
          <p:cNvPr id="14" name="Object 13">
            <a:extLst>
              <a:ext uri="{FF2B5EF4-FFF2-40B4-BE49-F238E27FC236}">
                <a16:creationId xmlns:a16="http://schemas.microsoft.com/office/drawing/2014/main" id="{D734B166-C160-4612-A1FE-86C19149E34E}"/>
              </a:ext>
            </a:extLst>
          </p:cNvPr>
          <p:cNvGraphicFramePr>
            <a:graphicFrameLocks noChangeAspect="1"/>
          </p:cNvGraphicFramePr>
          <p:nvPr>
            <p:extLst>
              <p:ext uri="{D42A27DB-BD31-4B8C-83A1-F6EECF244321}">
                <p14:modId xmlns:p14="http://schemas.microsoft.com/office/powerpoint/2010/main" val="1835340374"/>
              </p:ext>
            </p:extLst>
          </p:nvPr>
        </p:nvGraphicFramePr>
        <p:xfrm>
          <a:off x="2465388" y="2424113"/>
          <a:ext cx="4144962" cy="2398712"/>
        </p:xfrm>
        <a:graphic>
          <a:graphicData uri="http://schemas.openxmlformats.org/presentationml/2006/ole">
            <mc:AlternateContent xmlns:mc="http://schemas.openxmlformats.org/markup-compatibility/2006">
              <mc:Choice xmlns:v="urn:schemas-microsoft-com:vml" Requires="v">
                <p:oleObj name="Equation" r:id="rId13" imgW="1930320" imgH="1117440" progId="Equation.DSMT4">
                  <p:embed/>
                </p:oleObj>
              </mc:Choice>
              <mc:Fallback>
                <p:oleObj name="Equation" r:id="rId13" imgW="1930320" imgH="1117440" progId="Equation.DSMT4">
                  <p:embed/>
                  <p:pic>
                    <p:nvPicPr>
                      <p:cNvPr id="5" name="Object 4">
                        <a:extLst>
                          <a:ext uri="{FF2B5EF4-FFF2-40B4-BE49-F238E27FC236}">
                            <a16:creationId xmlns:a16="http://schemas.microsoft.com/office/drawing/2014/main" id="{A94E755A-A11F-4474-8D9F-FBAB29725F59}"/>
                          </a:ext>
                        </a:extLst>
                      </p:cNvPr>
                      <p:cNvPicPr/>
                      <p:nvPr/>
                    </p:nvPicPr>
                    <p:blipFill>
                      <a:blip r:embed="rId14"/>
                      <a:stretch>
                        <a:fillRect/>
                      </a:stretch>
                    </p:blipFill>
                    <p:spPr>
                      <a:xfrm>
                        <a:off x="2465388" y="2424113"/>
                        <a:ext cx="4144962" cy="2398712"/>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7105BE7B-8499-4AC5-9AD6-4146CEDEAA26}"/>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25860858"/>
      </p:ext>
    </p:extLst>
  </p:cSld>
  <p:clrMapOvr>
    <a:masterClrMapping/>
  </p:clrMapOvr>
  <mc:AlternateContent xmlns:mc="http://schemas.openxmlformats.org/markup-compatibility/2006" xmlns:p14="http://schemas.microsoft.com/office/powerpoint/2010/main">
    <mc:Choice Requires="p14">
      <p:transition spd="slow" p14:dur="2000" advTm="28315"/>
    </mc:Choice>
    <mc:Fallback xmlns="">
      <p:transition spd="slow" advTm="28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First, note that we can rewrite these ordinary differential equations as follows:</a:t>
            </a:r>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grpSp>
        <p:nvGrpSpPr>
          <p:cNvPr id="9" name="Group 8">
            <a:extLst>
              <a:ext uri="{FF2B5EF4-FFF2-40B4-BE49-F238E27FC236}">
                <a16:creationId xmlns:a16="http://schemas.microsoft.com/office/drawing/2014/main" id="{87F95012-4A07-4C2A-B19A-086209DF2751}"/>
              </a:ext>
            </a:extLst>
          </p:cNvPr>
          <p:cNvGrpSpPr/>
          <p:nvPr/>
        </p:nvGrpSpPr>
        <p:grpSpPr>
          <a:xfrm>
            <a:off x="972905" y="1769707"/>
            <a:ext cx="360" cy="360"/>
            <a:chOff x="972905" y="1769707"/>
            <a:chExt cx="360" cy="36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670CB04-EDD3-469A-A4D0-6431E5023450}"/>
                    </a:ext>
                  </a:extLst>
                </p14:cNvPr>
                <p14:cNvContentPartPr/>
                <p14:nvPr/>
              </p14:nvContentPartPr>
              <p14:xfrm>
                <a:off x="972905" y="1769707"/>
                <a:ext cx="360" cy="360"/>
              </p14:xfrm>
            </p:contentPart>
          </mc:Choice>
          <mc:Fallback xmlns="">
            <p:pic>
              <p:nvPicPr>
                <p:cNvPr id="5" name="Ink 4">
                  <a:extLst>
                    <a:ext uri="{FF2B5EF4-FFF2-40B4-BE49-F238E27FC236}">
                      <a16:creationId xmlns:a16="http://schemas.microsoft.com/office/drawing/2014/main" id="{C670CB04-EDD3-469A-A4D0-6431E5023450}"/>
                    </a:ext>
                  </a:extLst>
                </p:cNvPr>
                <p:cNvPicPr/>
                <p:nvPr/>
              </p:nvPicPr>
              <p:blipFill>
                <a:blip r:embed="rId6"/>
                <a:stretch>
                  <a:fillRect/>
                </a:stretch>
              </p:blipFill>
              <p:spPr>
                <a:xfrm>
                  <a:off x="963905" y="17610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05CF9B1-5EE0-4A19-AFD2-FEAC4D057AF9}"/>
                    </a:ext>
                  </a:extLst>
                </p14:cNvPr>
                <p14:cNvContentPartPr/>
                <p14:nvPr/>
              </p14:nvContentPartPr>
              <p14:xfrm>
                <a:off x="972905" y="1769707"/>
                <a:ext cx="360" cy="360"/>
              </p14:xfrm>
            </p:contentPart>
          </mc:Choice>
          <mc:Fallback xmlns="">
            <p:pic>
              <p:nvPicPr>
                <p:cNvPr id="6" name="Ink 5">
                  <a:extLst>
                    <a:ext uri="{FF2B5EF4-FFF2-40B4-BE49-F238E27FC236}">
                      <a16:creationId xmlns:a16="http://schemas.microsoft.com/office/drawing/2014/main" id="{105CF9B1-5EE0-4A19-AFD2-FEAC4D057AF9}"/>
                    </a:ext>
                  </a:extLst>
                </p:cNvPr>
                <p:cNvPicPr/>
                <p:nvPr/>
              </p:nvPicPr>
              <p:blipFill>
                <a:blip r:embed="rId6"/>
                <a:stretch>
                  <a:fillRect/>
                </a:stretch>
              </p:blipFill>
              <p:spPr>
                <a:xfrm>
                  <a:off x="963905" y="1761067"/>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640F13A-0B4D-4776-8513-49799D089E26}"/>
                  </a:ext>
                </a:extLst>
              </p14:cNvPr>
              <p14:cNvContentPartPr/>
              <p14:nvPr/>
            </p14:nvContentPartPr>
            <p14:xfrm>
              <a:off x="1652225" y="2566747"/>
              <a:ext cx="360" cy="9000"/>
            </p14:xfrm>
          </p:contentPart>
        </mc:Choice>
        <mc:Fallback xmlns="">
          <p:pic>
            <p:nvPicPr>
              <p:cNvPr id="10" name="Ink 9">
                <a:extLst>
                  <a:ext uri="{FF2B5EF4-FFF2-40B4-BE49-F238E27FC236}">
                    <a16:creationId xmlns:a16="http://schemas.microsoft.com/office/drawing/2014/main" id="{4640F13A-0B4D-4776-8513-49799D089E26}"/>
                  </a:ext>
                </a:extLst>
              </p:cNvPr>
              <p:cNvPicPr/>
              <p:nvPr/>
            </p:nvPicPr>
            <p:blipFill>
              <a:blip r:embed="rId9"/>
              <a:stretch>
                <a:fillRect/>
              </a:stretch>
            </p:blipFill>
            <p:spPr>
              <a:xfrm>
                <a:off x="1643585" y="2557747"/>
                <a:ext cx="18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6E90F6E-7276-4DA2-AD34-905211FB2C4F}"/>
                  </a:ext>
                </a:extLst>
              </p14:cNvPr>
              <p14:cNvContentPartPr/>
              <p14:nvPr/>
            </p14:nvContentPartPr>
            <p14:xfrm>
              <a:off x="1335065" y="2527507"/>
              <a:ext cx="7200" cy="22680"/>
            </p14:xfrm>
          </p:contentPart>
        </mc:Choice>
        <mc:Fallback xmlns="">
          <p:pic>
            <p:nvPicPr>
              <p:cNvPr id="11" name="Ink 10">
                <a:extLst>
                  <a:ext uri="{FF2B5EF4-FFF2-40B4-BE49-F238E27FC236}">
                    <a16:creationId xmlns:a16="http://schemas.microsoft.com/office/drawing/2014/main" id="{86E90F6E-7276-4DA2-AD34-905211FB2C4F}"/>
                  </a:ext>
                </a:extLst>
              </p:cNvPr>
              <p:cNvPicPr/>
              <p:nvPr/>
            </p:nvPicPr>
            <p:blipFill>
              <a:blip r:embed="rId11"/>
              <a:stretch>
                <a:fillRect/>
              </a:stretch>
            </p:blipFill>
            <p:spPr>
              <a:xfrm>
                <a:off x="1326425" y="2518507"/>
                <a:ext cx="248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7BB3678-EAD8-446B-99DD-3EECBB06DF8F}"/>
                  </a:ext>
                </a:extLst>
              </p14:cNvPr>
              <p14:cNvContentPartPr/>
              <p14:nvPr/>
            </p14:nvContentPartPr>
            <p14:xfrm>
              <a:off x="2533145" y="2524627"/>
              <a:ext cx="360" cy="360"/>
            </p14:xfrm>
          </p:contentPart>
        </mc:Choice>
        <mc:Fallback xmlns="">
          <p:pic>
            <p:nvPicPr>
              <p:cNvPr id="12" name="Ink 11">
                <a:extLst>
                  <a:ext uri="{FF2B5EF4-FFF2-40B4-BE49-F238E27FC236}">
                    <a16:creationId xmlns:a16="http://schemas.microsoft.com/office/drawing/2014/main" id="{17BB3678-EAD8-446B-99DD-3EECBB06DF8F}"/>
                  </a:ext>
                </a:extLst>
              </p:cNvPr>
              <p:cNvPicPr/>
              <p:nvPr/>
            </p:nvPicPr>
            <p:blipFill>
              <a:blip r:embed="rId6"/>
              <a:stretch>
                <a:fillRect/>
              </a:stretch>
            </p:blipFill>
            <p:spPr>
              <a:xfrm>
                <a:off x="2524505" y="2515987"/>
                <a:ext cx="18000" cy="18000"/>
              </a:xfrm>
              <a:prstGeom prst="rect">
                <a:avLst/>
              </a:prstGeom>
            </p:spPr>
          </p:pic>
        </mc:Fallback>
      </mc:AlternateContent>
      <p:graphicFrame>
        <p:nvGraphicFramePr>
          <p:cNvPr id="14" name="Object 13">
            <a:extLst>
              <a:ext uri="{FF2B5EF4-FFF2-40B4-BE49-F238E27FC236}">
                <a16:creationId xmlns:a16="http://schemas.microsoft.com/office/drawing/2014/main" id="{D734B166-C160-4612-A1FE-86C19149E34E}"/>
              </a:ext>
            </a:extLst>
          </p:cNvPr>
          <p:cNvGraphicFramePr>
            <a:graphicFrameLocks noChangeAspect="1"/>
          </p:cNvGraphicFramePr>
          <p:nvPr>
            <p:extLst>
              <p:ext uri="{D42A27DB-BD31-4B8C-83A1-F6EECF244321}">
                <p14:modId xmlns:p14="http://schemas.microsoft.com/office/powerpoint/2010/main" val="1416017272"/>
              </p:ext>
            </p:extLst>
          </p:nvPr>
        </p:nvGraphicFramePr>
        <p:xfrm>
          <a:off x="4584049" y="2608407"/>
          <a:ext cx="4143375" cy="2479386"/>
        </p:xfrm>
        <a:graphic>
          <a:graphicData uri="http://schemas.openxmlformats.org/presentationml/2006/ole">
            <mc:AlternateContent xmlns:mc="http://schemas.openxmlformats.org/markup-compatibility/2006">
              <mc:Choice xmlns:v="urn:schemas-microsoft-com:vml" Requires="v">
                <p:oleObj name="Equation" r:id="rId13" imgW="1930320" imgH="1155600" progId="Equation.DSMT4">
                  <p:embed/>
                </p:oleObj>
              </mc:Choice>
              <mc:Fallback>
                <p:oleObj name="Equation" r:id="rId13" imgW="1930320" imgH="1155600" progId="Equation.DSMT4">
                  <p:embed/>
                  <p:pic>
                    <p:nvPicPr>
                      <p:cNvPr id="14" name="Object 13">
                        <a:extLst>
                          <a:ext uri="{FF2B5EF4-FFF2-40B4-BE49-F238E27FC236}">
                            <a16:creationId xmlns:a16="http://schemas.microsoft.com/office/drawing/2014/main" id="{D734B166-C160-4612-A1FE-86C19149E34E}"/>
                          </a:ext>
                        </a:extLst>
                      </p:cNvPr>
                      <p:cNvPicPr/>
                      <p:nvPr/>
                    </p:nvPicPr>
                    <p:blipFill>
                      <a:blip r:embed="rId14"/>
                      <a:stretch>
                        <a:fillRect/>
                      </a:stretch>
                    </p:blipFill>
                    <p:spPr>
                      <a:xfrm>
                        <a:off x="4584049" y="2608407"/>
                        <a:ext cx="4143375" cy="2479386"/>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1D522194-025D-453B-B6CE-51942D2198D9}"/>
              </a:ext>
            </a:extLst>
          </p:cNvPr>
          <p:cNvGraphicFramePr>
            <a:graphicFrameLocks noChangeAspect="1"/>
          </p:cNvGraphicFramePr>
          <p:nvPr>
            <p:extLst>
              <p:ext uri="{D42A27DB-BD31-4B8C-83A1-F6EECF244321}">
                <p14:modId xmlns:p14="http://schemas.microsoft.com/office/powerpoint/2010/main" val="2574960484"/>
              </p:ext>
            </p:extLst>
          </p:nvPr>
        </p:nvGraphicFramePr>
        <p:xfrm>
          <a:off x="362304" y="2704617"/>
          <a:ext cx="3768147" cy="2180647"/>
        </p:xfrm>
        <a:graphic>
          <a:graphicData uri="http://schemas.openxmlformats.org/presentationml/2006/ole">
            <mc:AlternateContent xmlns:mc="http://schemas.openxmlformats.org/markup-compatibility/2006">
              <mc:Choice xmlns:v="urn:schemas-microsoft-com:vml" Requires="v">
                <p:oleObj name="Equation" r:id="rId15" imgW="1930320" imgH="1117440" progId="Equation.DSMT4">
                  <p:embed/>
                </p:oleObj>
              </mc:Choice>
              <mc:Fallback>
                <p:oleObj name="Equation" r:id="rId15" imgW="1930320" imgH="1117440" progId="Equation.DSMT4">
                  <p:embed/>
                  <p:pic>
                    <p:nvPicPr>
                      <p:cNvPr id="14" name="Object 13">
                        <a:extLst>
                          <a:ext uri="{FF2B5EF4-FFF2-40B4-BE49-F238E27FC236}">
                            <a16:creationId xmlns:a16="http://schemas.microsoft.com/office/drawing/2014/main" id="{D734B166-C160-4612-A1FE-86C19149E34E}"/>
                          </a:ext>
                        </a:extLst>
                      </p:cNvPr>
                      <p:cNvPicPr/>
                      <p:nvPr/>
                    </p:nvPicPr>
                    <p:blipFill>
                      <a:blip r:embed="rId16"/>
                      <a:stretch>
                        <a:fillRect/>
                      </a:stretch>
                    </p:blipFill>
                    <p:spPr>
                      <a:xfrm>
                        <a:off x="362304" y="2704617"/>
                        <a:ext cx="3768147" cy="2180647"/>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0A1FC1F2-A91E-46DF-BB92-6E527829E86F}"/>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13750786"/>
      </p:ext>
    </p:extLst>
  </p:cSld>
  <p:clrMapOvr>
    <a:masterClrMapping/>
  </p:clrMapOvr>
  <mc:AlternateContent xmlns:mc="http://schemas.openxmlformats.org/markup-compatibility/2006" xmlns:p14="http://schemas.microsoft.com/office/powerpoint/2010/main">
    <mc:Choice Requires="p14">
      <p:transition spd="slow" p14:dur="2000" advTm="37511"/>
    </mc:Choice>
    <mc:Fallback xmlns="">
      <p:transition spd="slow" advTm="37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equations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Without proof,</a:t>
            </a:r>
            <a:br>
              <a:rPr lang="en-US" dirty="0"/>
            </a:br>
            <a:r>
              <a:rPr lang="en-US" dirty="0"/>
              <a:t>	we can find functions that simultaneously satisfy all three of 	these conditions as follows:</a:t>
            </a:r>
          </a:p>
          <a:p>
            <a:endParaRPr lang="en-US" dirty="0"/>
          </a:p>
          <a:p>
            <a:endParaRPr lang="en-US" dirty="0"/>
          </a:p>
          <a:p>
            <a:endParaRPr lang="en-US" dirty="0"/>
          </a:p>
          <a:p>
            <a:endParaRPr lang="en-US" dirty="0"/>
          </a:p>
          <a:p>
            <a:pPr lvl="1"/>
            <a:r>
              <a:rPr lang="en-US" dirty="0"/>
              <a:t>Find the eigenvalues and corresponding eigenvectors</a:t>
            </a:r>
          </a:p>
          <a:p>
            <a:pPr marL="457200" lvl="1" indent="0">
              <a:buNone/>
            </a:pPr>
            <a:endParaRPr lang="en-US" dirty="0"/>
          </a:p>
        </p:txBody>
      </p:sp>
      <p:sp>
        <p:nvSpPr>
          <p:cNvPr id="4" name="Footer Placeholder 3"/>
          <p:cNvSpPr>
            <a:spLocks noGrp="1"/>
          </p:cNvSpPr>
          <p:nvPr>
            <p:ph type="ftr" sz="quarter" idx="11"/>
          </p:nvPr>
        </p:nvSpPr>
        <p:spPr/>
        <p:txBody>
          <a:bodyPr/>
          <a:lstStyle/>
          <a:p>
            <a:r>
              <a:rPr lang="en-US"/>
              <a:t>Solving systems of homogenous linear ordinary differential equations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grpSp>
        <p:nvGrpSpPr>
          <p:cNvPr id="9" name="Group 8">
            <a:extLst>
              <a:ext uri="{FF2B5EF4-FFF2-40B4-BE49-F238E27FC236}">
                <a16:creationId xmlns:a16="http://schemas.microsoft.com/office/drawing/2014/main" id="{87F95012-4A07-4C2A-B19A-086209DF2751}"/>
              </a:ext>
            </a:extLst>
          </p:cNvPr>
          <p:cNvGrpSpPr/>
          <p:nvPr/>
        </p:nvGrpSpPr>
        <p:grpSpPr>
          <a:xfrm>
            <a:off x="972905" y="1769707"/>
            <a:ext cx="360" cy="360"/>
            <a:chOff x="972905" y="1769707"/>
            <a:chExt cx="360" cy="36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670CB04-EDD3-469A-A4D0-6431E5023450}"/>
                    </a:ext>
                  </a:extLst>
                </p14:cNvPr>
                <p14:cNvContentPartPr/>
                <p14:nvPr/>
              </p14:nvContentPartPr>
              <p14:xfrm>
                <a:off x="972905" y="1769707"/>
                <a:ext cx="360" cy="360"/>
              </p14:xfrm>
            </p:contentPart>
          </mc:Choice>
          <mc:Fallback xmlns="">
            <p:pic>
              <p:nvPicPr>
                <p:cNvPr id="5" name="Ink 4">
                  <a:extLst>
                    <a:ext uri="{FF2B5EF4-FFF2-40B4-BE49-F238E27FC236}">
                      <a16:creationId xmlns:a16="http://schemas.microsoft.com/office/drawing/2014/main" id="{C670CB04-EDD3-469A-A4D0-6431E5023450}"/>
                    </a:ext>
                  </a:extLst>
                </p:cNvPr>
                <p:cNvPicPr/>
                <p:nvPr/>
              </p:nvPicPr>
              <p:blipFill>
                <a:blip r:embed="rId6"/>
                <a:stretch>
                  <a:fillRect/>
                </a:stretch>
              </p:blipFill>
              <p:spPr>
                <a:xfrm>
                  <a:off x="963905" y="17610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05CF9B1-5EE0-4A19-AFD2-FEAC4D057AF9}"/>
                    </a:ext>
                  </a:extLst>
                </p14:cNvPr>
                <p14:cNvContentPartPr/>
                <p14:nvPr/>
              </p14:nvContentPartPr>
              <p14:xfrm>
                <a:off x="972905" y="1769707"/>
                <a:ext cx="360" cy="360"/>
              </p14:xfrm>
            </p:contentPart>
          </mc:Choice>
          <mc:Fallback xmlns="">
            <p:pic>
              <p:nvPicPr>
                <p:cNvPr id="6" name="Ink 5">
                  <a:extLst>
                    <a:ext uri="{FF2B5EF4-FFF2-40B4-BE49-F238E27FC236}">
                      <a16:creationId xmlns:a16="http://schemas.microsoft.com/office/drawing/2014/main" id="{105CF9B1-5EE0-4A19-AFD2-FEAC4D057AF9}"/>
                    </a:ext>
                  </a:extLst>
                </p:cNvPr>
                <p:cNvPicPr/>
                <p:nvPr/>
              </p:nvPicPr>
              <p:blipFill>
                <a:blip r:embed="rId6"/>
                <a:stretch>
                  <a:fillRect/>
                </a:stretch>
              </p:blipFill>
              <p:spPr>
                <a:xfrm>
                  <a:off x="963905" y="1761067"/>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4640F13A-0B4D-4776-8513-49799D089E26}"/>
                  </a:ext>
                </a:extLst>
              </p14:cNvPr>
              <p14:cNvContentPartPr/>
              <p14:nvPr/>
            </p14:nvContentPartPr>
            <p14:xfrm>
              <a:off x="1652225" y="2566747"/>
              <a:ext cx="360" cy="9000"/>
            </p14:xfrm>
          </p:contentPart>
        </mc:Choice>
        <mc:Fallback xmlns="">
          <p:pic>
            <p:nvPicPr>
              <p:cNvPr id="10" name="Ink 9">
                <a:extLst>
                  <a:ext uri="{FF2B5EF4-FFF2-40B4-BE49-F238E27FC236}">
                    <a16:creationId xmlns:a16="http://schemas.microsoft.com/office/drawing/2014/main" id="{4640F13A-0B4D-4776-8513-49799D089E26}"/>
                  </a:ext>
                </a:extLst>
              </p:cNvPr>
              <p:cNvPicPr/>
              <p:nvPr/>
            </p:nvPicPr>
            <p:blipFill>
              <a:blip r:embed="rId9"/>
              <a:stretch>
                <a:fillRect/>
              </a:stretch>
            </p:blipFill>
            <p:spPr>
              <a:xfrm>
                <a:off x="1643585" y="2557747"/>
                <a:ext cx="1800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6E90F6E-7276-4DA2-AD34-905211FB2C4F}"/>
                  </a:ext>
                </a:extLst>
              </p14:cNvPr>
              <p14:cNvContentPartPr/>
              <p14:nvPr/>
            </p14:nvContentPartPr>
            <p14:xfrm>
              <a:off x="1335065" y="2527507"/>
              <a:ext cx="7200" cy="22680"/>
            </p14:xfrm>
          </p:contentPart>
        </mc:Choice>
        <mc:Fallback xmlns="">
          <p:pic>
            <p:nvPicPr>
              <p:cNvPr id="11" name="Ink 10">
                <a:extLst>
                  <a:ext uri="{FF2B5EF4-FFF2-40B4-BE49-F238E27FC236}">
                    <a16:creationId xmlns:a16="http://schemas.microsoft.com/office/drawing/2014/main" id="{86E90F6E-7276-4DA2-AD34-905211FB2C4F}"/>
                  </a:ext>
                </a:extLst>
              </p:cNvPr>
              <p:cNvPicPr/>
              <p:nvPr/>
            </p:nvPicPr>
            <p:blipFill>
              <a:blip r:embed="rId11"/>
              <a:stretch>
                <a:fillRect/>
              </a:stretch>
            </p:blipFill>
            <p:spPr>
              <a:xfrm>
                <a:off x="1326425" y="2518507"/>
                <a:ext cx="248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7BB3678-EAD8-446B-99DD-3EECBB06DF8F}"/>
                  </a:ext>
                </a:extLst>
              </p14:cNvPr>
              <p14:cNvContentPartPr/>
              <p14:nvPr/>
            </p14:nvContentPartPr>
            <p14:xfrm>
              <a:off x="2533145" y="2524627"/>
              <a:ext cx="360" cy="360"/>
            </p14:xfrm>
          </p:contentPart>
        </mc:Choice>
        <mc:Fallback xmlns="">
          <p:pic>
            <p:nvPicPr>
              <p:cNvPr id="12" name="Ink 11">
                <a:extLst>
                  <a:ext uri="{FF2B5EF4-FFF2-40B4-BE49-F238E27FC236}">
                    <a16:creationId xmlns:a16="http://schemas.microsoft.com/office/drawing/2014/main" id="{17BB3678-EAD8-446B-99DD-3EECBB06DF8F}"/>
                  </a:ext>
                </a:extLst>
              </p:cNvPr>
              <p:cNvPicPr/>
              <p:nvPr/>
            </p:nvPicPr>
            <p:blipFill>
              <a:blip r:embed="rId6"/>
              <a:stretch>
                <a:fillRect/>
              </a:stretch>
            </p:blipFill>
            <p:spPr>
              <a:xfrm>
                <a:off x="2524505" y="2515987"/>
                <a:ext cx="18000" cy="18000"/>
              </a:xfrm>
              <a:prstGeom prst="rect">
                <a:avLst/>
              </a:prstGeom>
            </p:spPr>
          </p:pic>
        </mc:Fallback>
      </mc:AlternateContent>
      <p:graphicFrame>
        <p:nvGraphicFramePr>
          <p:cNvPr id="14" name="Object 13">
            <a:extLst>
              <a:ext uri="{FF2B5EF4-FFF2-40B4-BE49-F238E27FC236}">
                <a16:creationId xmlns:a16="http://schemas.microsoft.com/office/drawing/2014/main" id="{D734B166-C160-4612-A1FE-86C19149E34E}"/>
              </a:ext>
            </a:extLst>
          </p:cNvPr>
          <p:cNvGraphicFramePr>
            <a:graphicFrameLocks noChangeAspect="1"/>
          </p:cNvGraphicFramePr>
          <p:nvPr/>
        </p:nvGraphicFramePr>
        <p:xfrm>
          <a:off x="3076506" y="2694702"/>
          <a:ext cx="2729388" cy="1468597"/>
        </p:xfrm>
        <a:graphic>
          <a:graphicData uri="http://schemas.openxmlformats.org/presentationml/2006/ole">
            <mc:AlternateContent xmlns:mc="http://schemas.openxmlformats.org/markup-compatibility/2006">
              <mc:Choice xmlns:v="urn:schemas-microsoft-com:vml" Requires="v">
                <p:oleObj name="Equation" r:id="rId13" imgW="1155600" imgH="622080" progId="Equation.DSMT4">
                  <p:embed/>
                </p:oleObj>
              </mc:Choice>
              <mc:Fallback>
                <p:oleObj name="Equation" r:id="rId13" imgW="1155600" imgH="622080" progId="Equation.DSMT4">
                  <p:embed/>
                  <p:pic>
                    <p:nvPicPr>
                      <p:cNvPr id="14" name="Object 13">
                        <a:extLst>
                          <a:ext uri="{FF2B5EF4-FFF2-40B4-BE49-F238E27FC236}">
                            <a16:creationId xmlns:a16="http://schemas.microsoft.com/office/drawing/2014/main" id="{D734B166-C160-4612-A1FE-86C19149E34E}"/>
                          </a:ext>
                        </a:extLst>
                      </p:cNvPr>
                      <p:cNvPicPr/>
                      <p:nvPr/>
                    </p:nvPicPr>
                    <p:blipFill>
                      <a:blip r:embed="rId14"/>
                      <a:stretch>
                        <a:fillRect/>
                      </a:stretch>
                    </p:blipFill>
                    <p:spPr>
                      <a:xfrm>
                        <a:off x="3076506" y="2694702"/>
                        <a:ext cx="2729388" cy="146859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94E449EC-D9CC-4BC3-A758-9D8D713480C5}"/>
              </a:ext>
            </a:extLst>
          </p:cNvPr>
          <p:cNvGraphicFramePr>
            <a:graphicFrameLocks noChangeAspect="1"/>
          </p:cNvGraphicFramePr>
          <p:nvPr/>
        </p:nvGraphicFramePr>
        <p:xfrm>
          <a:off x="3343750" y="4661450"/>
          <a:ext cx="2608898" cy="448787"/>
        </p:xfrm>
        <a:graphic>
          <a:graphicData uri="http://schemas.openxmlformats.org/presentationml/2006/ole">
            <mc:AlternateContent xmlns:mc="http://schemas.openxmlformats.org/markup-compatibility/2006">
              <mc:Choice xmlns:v="urn:schemas-microsoft-com:vml" Requires="v">
                <p:oleObj name="Equation" r:id="rId15" imgW="1104840" imgH="190440" progId="Equation.DSMT4">
                  <p:embed/>
                </p:oleObj>
              </mc:Choice>
              <mc:Fallback>
                <p:oleObj name="Equation" r:id="rId15" imgW="1104840" imgH="190440" progId="Equation.DSMT4">
                  <p:embed/>
                  <p:pic>
                    <p:nvPicPr>
                      <p:cNvPr id="15" name="Object 14">
                        <a:extLst>
                          <a:ext uri="{FF2B5EF4-FFF2-40B4-BE49-F238E27FC236}">
                            <a16:creationId xmlns:a16="http://schemas.microsoft.com/office/drawing/2014/main" id="{94E449EC-D9CC-4BC3-A758-9D8D713480C5}"/>
                          </a:ext>
                        </a:extLst>
                      </p:cNvPr>
                      <p:cNvPicPr/>
                      <p:nvPr/>
                    </p:nvPicPr>
                    <p:blipFill>
                      <a:blip r:embed="rId16"/>
                      <a:stretch>
                        <a:fillRect/>
                      </a:stretch>
                    </p:blipFill>
                    <p:spPr>
                      <a:xfrm>
                        <a:off x="3343750" y="4661450"/>
                        <a:ext cx="2608898" cy="448787"/>
                      </a:xfrm>
                      <a:prstGeom prst="rect">
                        <a:avLst/>
                      </a:prstGeom>
                    </p:spPr>
                  </p:pic>
                </p:oleObj>
              </mc:Fallback>
            </mc:AlternateContent>
          </a:graphicData>
        </a:graphic>
      </p:graphicFrame>
      <p:pic>
        <p:nvPicPr>
          <p:cNvPr id="17" name="Audio 16">
            <a:hlinkClick r:id="" action="ppaction://media"/>
            <a:extLst>
              <a:ext uri="{FF2B5EF4-FFF2-40B4-BE49-F238E27FC236}">
                <a16:creationId xmlns:a16="http://schemas.microsoft.com/office/drawing/2014/main" id="{95DEBE73-3FFF-4764-8F64-09623B177534}"/>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11170414"/>
      </p:ext>
    </p:extLst>
  </p:cSld>
  <p:clrMapOvr>
    <a:masterClrMapping/>
  </p:clrMapOvr>
  <mc:AlternateContent xmlns:mc="http://schemas.openxmlformats.org/markup-compatibility/2006" xmlns:p14="http://schemas.microsoft.com/office/powerpoint/2010/main">
    <mc:Choice Requires="p14">
      <p:transition spd="slow" p14:dur="2000" advTm="31218"/>
    </mc:Choice>
    <mc:Fallback xmlns="">
      <p:transition spd="slow" advTm="31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1|18.7|11.9|28.9"/>
</p:tagLst>
</file>

<file path=ppt/tags/tag10.xml><?xml version="1.0" encoding="utf-8"?>
<p:tagLst xmlns:a="http://schemas.openxmlformats.org/drawingml/2006/main" xmlns:r="http://schemas.openxmlformats.org/officeDocument/2006/relationships" xmlns:p="http://schemas.openxmlformats.org/presentationml/2006/main">
  <p:tag name="TIMING" val="|37.9|11.7|8.9|18.2|4.6|7.6"/>
</p:tagLst>
</file>

<file path=ppt/tags/tag11.xml><?xml version="1.0" encoding="utf-8"?>
<p:tagLst xmlns:a="http://schemas.openxmlformats.org/drawingml/2006/main" xmlns:r="http://schemas.openxmlformats.org/officeDocument/2006/relationships" xmlns:p="http://schemas.openxmlformats.org/presentationml/2006/main">
  <p:tag name="TIMING" val="|8.2|6.6|40.1"/>
</p:tagLst>
</file>

<file path=ppt/tags/tag12.xml><?xml version="1.0" encoding="utf-8"?>
<p:tagLst xmlns:a="http://schemas.openxmlformats.org/drawingml/2006/main" xmlns:r="http://schemas.openxmlformats.org/officeDocument/2006/relationships" xmlns:p="http://schemas.openxmlformats.org/presentationml/2006/main">
  <p:tag name="TIMING" val="|40.3"/>
</p:tagLst>
</file>

<file path=ppt/tags/tag13.xml><?xml version="1.0" encoding="utf-8"?>
<p:tagLst xmlns:a="http://schemas.openxmlformats.org/drawingml/2006/main" xmlns:r="http://schemas.openxmlformats.org/officeDocument/2006/relationships" xmlns:p="http://schemas.openxmlformats.org/presentationml/2006/main">
  <p:tag name="TIMING" val="|18|4.6|28.4|22.8|3.4|3.8"/>
</p:tagLst>
</file>

<file path=ppt/tags/tag14.xml><?xml version="1.0" encoding="utf-8"?>
<p:tagLst xmlns:a="http://schemas.openxmlformats.org/drawingml/2006/main" xmlns:r="http://schemas.openxmlformats.org/officeDocument/2006/relationships" xmlns:p="http://schemas.openxmlformats.org/presentationml/2006/main">
  <p:tag name="TIMING" val="|5.5|3.7|19.6"/>
</p:tagLst>
</file>

<file path=ppt/tags/tag15.xml><?xml version="1.0" encoding="utf-8"?>
<p:tagLst xmlns:a="http://schemas.openxmlformats.org/drawingml/2006/main" xmlns:r="http://schemas.openxmlformats.org/officeDocument/2006/relationships" xmlns:p="http://schemas.openxmlformats.org/presentationml/2006/main">
  <p:tag name="TIMING" val="|37.9|11.7|8.9|18.2|4.6|7.6"/>
</p:tagLst>
</file>

<file path=ppt/tags/tag16.xml><?xml version="1.0" encoding="utf-8"?>
<p:tagLst xmlns:a="http://schemas.openxmlformats.org/drawingml/2006/main" xmlns:r="http://schemas.openxmlformats.org/officeDocument/2006/relationships" xmlns:p="http://schemas.openxmlformats.org/presentationml/2006/main">
  <p:tag name="TIMING" val="|37.9|11.7|8.9|18.2|4.6|7.6"/>
</p:tagLst>
</file>

<file path=ppt/tags/tag17.xml><?xml version="1.0" encoding="utf-8"?>
<p:tagLst xmlns:a="http://schemas.openxmlformats.org/drawingml/2006/main" xmlns:r="http://schemas.openxmlformats.org/officeDocument/2006/relationships" xmlns:p="http://schemas.openxmlformats.org/presentationml/2006/main">
  <p:tag name="TIMING" val="|7.9"/>
</p:tagLst>
</file>

<file path=ppt/tags/tag18.xml><?xml version="1.0" encoding="utf-8"?>
<p:tagLst xmlns:a="http://schemas.openxmlformats.org/drawingml/2006/main" xmlns:r="http://schemas.openxmlformats.org/officeDocument/2006/relationships" xmlns:p="http://schemas.openxmlformats.org/presentationml/2006/main">
  <p:tag name="TIMING" val="|37.9|11.7|8.9|18.2|4.6|7.6"/>
</p:tagLst>
</file>

<file path=ppt/tags/tag19.xml><?xml version="1.0" encoding="utf-8"?>
<p:tagLst xmlns:a="http://schemas.openxmlformats.org/drawingml/2006/main" xmlns:r="http://schemas.openxmlformats.org/officeDocument/2006/relationships" xmlns:p="http://schemas.openxmlformats.org/presentationml/2006/main">
  <p:tag name="TIMING" val="|32.3"/>
</p:tagLst>
</file>

<file path=ppt/tags/tag2.xml><?xml version="1.0" encoding="utf-8"?>
<p:tagLst xmlns:a="http://schemas.openxmlformats.org/drawingml/2006/main" xmlns:r="http://schemas.openxmlformats.org/officeDocument/2006/relationships" xmlns:p="http://schemas.openxmlformats.org/presentationml/2006/main">
  <p:tag name="TIMING" val="|11.6|11|34.6|7.9"/>
</p:tagLst>
</file>

<file path=ppt/tags/tag20.xml><?xml version="1.0" encoding="utf-8"?>
<p:tagLst xmlns:a="http://schemas.openxmlformats.org/drawingml/2006/main" xmlns:r="http://schemas.openxmlformats.org/officeDocument/2006/relationships" xmlns:p="http://schemas.openxmlformats.org/presentationml/2006/main">
  <p:tag name="TIMING" val="|31.6"/>
</p:tagLst>
</file>

<file path=ppt/tags/tag21.xml><?xml version="1.0" encoding="utf-8"?>
<p:tagLst xmlns:a="http://schemas.openxmlformats.org/drawingml/2006/main" xmlns:r="http://schemas.openxmlformats.org/officeDocument/2006/relationships" xmlns:p="http://schemas.openxmlformats.org/presentationml/2006/main">
  <p:tag name="TIMING" val="|6"/>
</p:tagLst>
</file>

<file path=ppt/tags/tag22.xml><?xml version="1.0" encoding="utf-8"?>
<p:tagLst xmlns:a="http://schemas.openxmlformats.org/drawingml/2006/main" xmlns:r="http://schemas.openxmlformats.org/officeDocument/2006/relationships" xmlns:p="http://schemas.openxmlformats.org/presentationml/2006/main">
  <p:tag name="TIMING" val="|7.9|10.4"/>
</p:tagLst>
</file>

<file path=ppt/tags/tag23.xml><?xml version="1.0" encoding="utf-8"?>
<p:tagLst xmlns:a="http://schemas.openxmlformats.org/drawingml/2006/main" xmlns:r="http://schemas.openxmlformats.org/officeDocument/2006/relationships" xmlns:p="http://schemas.openxmlformats.org/presentationml/2006/main">
  <p:tag name="TIMING" val="|37.9|11.7|8.9|18.2|4.6|7.6"/>
</p:tagLst>
</file>

<file path=ppt/tags/tag24.xml><?xml version="1.0" encoding="utf-8"?>
<p:tagLst xmlns:a="http://schemas.openxmlformats.org/drawingml/2006/main" xmlns:r="http://schemas.openxmlformats.org/officeDocument/2006/relationships" xmlns:p="http://schemas.openxmlformats.org/presentationml/2006/main">
  <p:tag name="TIMING" val="|37.9|11.7|8.9|18.2|4.6|7.6"/>
</p:tagLst>
</file>

<file path=ppt/tags/tag25.xml><?xml version="1.0" encoding="utf-8"?>
<p:tagLst xmlns:a="http://schemas.openxmlformats.org/drawingml/2006/main" xmlns:r="http://schemas.openxmlformats.org/officeDocument/2006/relationships" xmlns:p="http://schemas.openxmlformats.org/presentationml/2006/main">
  <p:tag name="TIMING" val="|32.9"/>
</p:tagLst>
</file>

<file path=ppt/tags/tag3.xml><?xml version="1.0" encoding="utf-8"?>
<p:tagLst xmlns:a="http://schemas.openxmlformats.org/drawingml/2006/main" xmlns:r="http://schemas.openxmlformats.org/officeDocument/2006/relationships" xmlns:p="http://schemas.openxmlformats.org/presentationml/2006/main">
  <p:tag name="TIMING" val="|14.8|26.2|6.5|16.3|31.6"/>
</p:tagLst>
</file>

<file path=ppt/tags/tag4.xml><?xml version="1.0" encoding="utf-8"?>
<p:tagLst xmlns:a="http://schemas.openxmlformats.org/drawingml/2006/main" xmlns:r="http://schemas.openxmlformats.org/officeDocument/2006/relationships" xmlns:p="http://schemas.openxmlformats.org/presentationml/2006/main">
  <p:tag name="TIMING" val="|7.7|12.2|8.7|12|11.2"/>
</p:tagLst>
</file>

<file path=ppt/tags/tag5.xml><?xml version="1.0" encoding="utf-8"?>
<p:tagLst xmlns:a="http://schemas.openxmlformats.org/drawingml/2006/main" xmlns:r="http://schemas.openxmlformats.org/officeDocument/2006/relationships" xmlns:p="http://schemas.openxmlformats.org/presentationml/2006/main">
  <p:tag name="TIMING" val="|37.9|11.7|8.9|18.2|4.6|7.6"/>
</p:tagLst>
</file>

<file path=ppt/tags/tag6.xml><?xml version="1.0" encoding="utf-8"?>
<p:tagLst xmlns:a="http://schemas.openxmlformats.org/drawingml/2006/main" xmlns:r="http://schemas.openxmlformats.org/officeDocument/2006/relationships" xmlns:p="http://schemas.openxmlformats.org/presentationml/2006/main">
  <p:tag name="TIMING" val="|37.9|11.7|8.9|18.2|4.6|7.6"/>
</p:tagLst>
</file>

<file path=ppt/tags/tag7.xml><?xml version="1.0" encoding="utf-8"?>
<p:tagLst xmlns:a="http://schemas.openxmlformats.org/drawingml/2006/main" xmlns:r="http://schemas.openxmlformats.org/officeDocument/2006/relationships" xmlns:p="http://schemas.openxmlformats.org/presentationml/2006/main">
  <p:tag name="TIMING" val="|23.6"/>
</p:tagLst>
</file>

<file path=ppt/tags/tag8.xml><?xml version="1.0" encoding="utf-8"?>
<p:tagLst xmlns:a="http://schemas.openxmlformats.org/drawingml/2006/main" xmlns:r="http://schemas.openxmlformats.org/officeDocument/2006/relationships" xmlns:p="http://schemas.openxmlformats.org/presentationml/2006/main">
  <p:tag name="TIMING" val="|80.7"/>
</p:tagLst>
</file>

<file path=ppt/tags/tag9.xml><?xml version="1.0" encoding="utf-8"?>
<p:tagLst xmlns:a="http://schemas.openxmlformats.org/drawingml/2006/main" xmlns:r="http://schemas.openxmlformats.org/officeDocument/2006/relationships" xmlns:p="http://schemas.openxmlformats.org/presentationml/2006/main">
  <p:tag name="TIMING" val="|47.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62350</TotalTime>
  <Words>1431</Words>
  <Application>Microsoft Office PowerPoint</Application>
  <PresentationFormat>On-screen Show (4:3)</PresentationFormat>
  <Paragraphs>265</Paragraphs>
  <Slides>31</Slides>
  <Notes>0</Notes>
  <HiddenSlides>0</HiddenSlides>
  <MMClips>31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2" baseType="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12.7 Solving a system of homogenous linear ordinary differential equations</vt:lpstr>
      <vt:lpstr>Introduction</vt:lpstr>
      <vt:lpstr>Eigenvectors of the differential operator</vt:lpstr>
      <vt:lpstr>Eigenvectors of the differential operator</vt:lpstr>
      <vt:lpstr>Eigenvectors of the differential operator</vt:lpstr>
      <vt:lpstr>Differential equations</vt:lpstr>
      <vt:lpstr>Differential equations</vt:lpstr>
      <vt:lpstr>Differential equations</vt:lpstr>
      <vt:lpstr>Differential equations</vt:lpstr>
      <vt:lpstr>Differential equations</vt:lpstr>
      <vt:lpstr>Differential equations</vt:lpstr>
      <vt:lpstr>Solving a system of two initial-value problems</vt:lpstr>
      <vt:lpstr>Solving a system of two initial-value problems</vt:lpstr>
      <vt:lpstr>Solving a system of two initial-value problems</vt:lpstr>
      <vt:lpstr>Solving a system of two initial-value problems</vt:lpstr>
      <vt:lpstr>Solving a system of two initial-value problems</vt:lpstr>
      <vt:lpstr>Solving a system of two initial-value problems</vt:lpstr>
      <vt:lpstr>Solving a system of four initial-value problems</vt:lpstr>
      <vt:lpstr>Solving a system of four initial-value problems</vt:lpstr>
      <vt:lpstr>Solving a system of four initial-value problems</vt:lpstr>
      <vt:lpstr>Solving a system of four initial-value problems</vt:lpstr>
      <vt:lpstr>Solving a system of four initial-value problems</vt:lpstr>
      <vt:lpstr>Solving a system of four initial-value problems</vt:lpstr>
      <vt:lpstr>Solving a system of four initial-value problems</vt:lpstr>
      <vt:lpstr>Solving a system of four initial-value problems</vt:lpstr>
      <vt:lpstr>Solving a system of four initial-value problems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1292</cp:revision>
  <dcterms:created xsi:type="dcterms:W3CDTF">2020-04-30T19:27:29Z</dcterms:created>
  <dcterms:modified xsi:type="dcterms:W3CDTF">2021-08-17T20:19:32Z</dcterms:modified>
</cp:coreProperties>
</file>